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4" r:id="rId4"/>
    <p:sldId id="258" r:id="rId5"/>
    <p:sldId id="259" r:id="rId6"/>
    <p:sldId id="260" r:id="rId7"/>
    <p:sldId id="261" r:id="rId8"/>
    <p:sldId id="262" r:id="rId9"/>
    <p:sldId id="264" r:id="rId10"/>
    <p:sldId id="263" r:id="rId11"/>
    <p:sldId id="268" r:id="rId12"/>
    <p:sldId id="266" r:id="rId13"/>
    <p:sldId id="267" r:id="rId14"/>
    <p:sldId id="269" r:id="rId15"/>
    <p:sldId id="265" r:id="rId16"/>
    <p:sldId id="271" r:id="rId17"/>
    <p:sldId id="272" r:id="rId18"/>
    <p:sldId id="270" r:id="rId19"/>
    <p:sldId id="273" r:id="rId20"/>
    <p:sldId id="293" r:id="rId21"/>
    <p:sldId id="276" r:id="rId22"/>
    <p:sldId id="275" r:id="rId23"/>
    <p:sldId id="277" r:id="rId24"/>
    <p:sldId id="279" r:id="rId25"/>
    <p:sldId id="280" r:id="rId26"/>
    <p:sldId id="281" r:id="rId27"/>
    <p:sldId id="284" r:id="rId28"/>
    <p:sldId id="283" r:id="rId29"/>
    <p:sldId id="282" r:id="rId30"/>
    <p:sldId id="278" r:id="rId31"/>
    <p:sldId id="285" r:id="rId32"/>
    <p:sldId id="286" r:id="rId33"/>
    <p:sldId id="292" r:id="rId3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E55226-003D-40AE-A274-B8A417B8D3C3}" type="doc">
      <dgm:prSet loTypeId="urn:microsoft.com/office/officeart/2005/8/layout/arrow2" loCatId="process" qsTypeId="urn:microsoft.com/office/officeart/2005/8/quickstyle/3d3" qsCatId="3D" csTypeId="urn:microsoft.com/office/officeart/2005/8/colors/colorful3" csCatId="colorful" phldr="1"/>
      <dgm:spPr/>
    </dgm:pt>
    <dgm:pt modelId="{B303174C-2872-4757-9768-96FB802C6BE1}">
      <dgm:prSet phldrT="[文本]" custT="1"/>
      <dgm:spPr>
        <a:noFill/>
      </dgm:spPr>
      <dgm:t>
        <a:bodyPr/>
        <a:lstStyle/>
        <a:p>
          <a:pPr>
            <a:spcAft>
              <a:spcPts val="0"/>
            </a:spcAft>
          </a:pPr>
          <a:r>
            <a:rPr lang="zh-CN" altLang="en-US" sz="2000" dirty="0" smtClean="0"/>
            <a:t>工业</a:t>
          </a:r>
          <a:r>
            <a:rPr lang="en-US" altLang="zh-CN" sz="2000" dirty="0" smtClean="0"/>
            <a:t>1.0:</a:t>
          </a:r>
        </a:p>
        <a:p>
          <a:pPr>
            <a:spcAft>
              <a:spcPts val="0"/>
            </a:spcAft>
          </a:pPr>
          <a:r>
            <a:rPr lang="zh-CN" altLang="en-US" sz="2000" dirty="0" smtClean="0"/>
            <a:t>蒸汽动力机械（</a:t>
          </a:r>
          <a:r>
            <a:rPr lang="en-US" altLang="en-US" sz="2000" dirty="0" smtClean="0"/>
            <a:t>18-20</a:t>
          </a:r>
          <a:r>
            <a:rPr lang="zh-CN" altLang="en-US" sz="2000" dirty="0" smtClean="0"/>
            <a:t>世纪）</a:t>
          </a:r>
          <a:endParaRPr lang="zh-CN" altLang="en-US" sz="2000" dirty="0"/>
        </a:p>
      </dgm:t>
    </dgm:pt>
    <dgm:pt modelId="{C3CDDEA1-FE6C-4148-867B-9F4774DCB02D}" type="parTrans" cxnId="{D2B26F45-B0CB-4F20-A5A9-53F633CB8BA0}">
      <dgm:prSet/>
      <dgm:spPr/>
      <dgm:t>
        <a:bodyPr/>
        <a:lstStyle/>
        <a:p>
          <a:endParaRPr lang="zh-CN" altLang="en-US" sz="2000"/>
        </a:p>
      </dgm:t>
    </dgm:pt>
    <dgm:pt modelId="{B3A4DD96-3855-4A19-BEF3-84B157C17757}" type="sibTrans" cxnId="{D2B26F45-B0CB-4F20-A5A9-53F633CB8BA0}">
      <dgm:prSet/>
      <dgm:spPr/>
      <dgm:t>
        <a:bodyPr/>
        <a:lstStyle/>
        <a:p>
          <a:endParaRPr lang="zh-CN" altLang="en-US" sz="2000"/>
        </a:p>
      </dgm:t>
    </dgm:pt>
    <dgm:pt modelId="{224C78CE-74B0-4FA8-ACE8-0C1EA539D9B8}">
      <dgm:prSet custT="1"/>
      <dgm:spPr/>
      <dgm:t>
        <a:bodyPr/>
        <a:lstStyle/>
        <a:p>
          <a:r>
            <a:rPr lang="zh-CN" altLang="en-US" sz="2000" dirty="0" smtClean="0"/>
            <a:t>工业</a:t>
          </a:r>
          <a:r>
            <a:rPr lang="en-US" altLang="zh-CN" sz="2000" dirty="0" smtClean="0"/>
            <a:t>2.0:</a:t>
          </a:r>
        </a:p>
        <a:p>
          <a:r>
            <a:rPr lang="zh-CN" altLang="en-US" sz="2000" dirty="0" smtClean="0"/>
            <a:t>电气时代量产生产线（</a:t>
          </a:r>
          <a:r>
            <a:rPr lang="en-US" altLang="en-US" sz="2000" dirty="0" smtClean="0"/>
            <a:t>20</a:t>
          </a:r>
          <a:r>
            <a:rPr lang="zh-CN" altLang="en-US" sz="2000" dirty="0" smtClean="0"/>
            <a:t>世纪初</a:t>
          </a:r>
          <a:r>
            <a:rPr lang="en-US" altLang="en-US" sz="2000" dirty="0" smtClean="0"/>
            <a:t>-1970</a:t>
          </a:r>
          <a:r>
            <a:rPr lang="zh-CN" altLang="en-US" sz="2000" dirty="0" smtClean="0"/>
            <a:t>）</a:t>
          </a:r>
          <a:endParaRPr lang="zh-CN" altLang="en-US" sz="2000" dirty="0"/>
        </a:p>
      </dgm:t>
    </dgm:pt>
    <dgm:pt modelId="{8D6F815A-7AB9-4595-93BD-298EDBF0D0A7}" type="parTrans" cxnId="{26900956-4272-482B-B58C-BDCB133BF8BB}">
      <dgm:prSet/>
      <dgm:spPr/>
      <dgm:t>
        <a:bodyPr/>
        <a:lstStyle/>
        <a:p>
          <a:endParaRPr lang="zh-CN" altLang="en-US" sz="2000"/>
        </a:p>
      </dgm:t>
    </dgm:pt>
    <dgm:pt modelId="{2ABB7A8B-1470-42D8-9D6E-0F044552FA30}" type="sibTrans" cxnId="{26900956-4272-482B-B58C-BDCB133BF8BB}">
      <dgm:prSet/>
      <dgm:spPr/>
      <dgm:t>
        <a:bodyPr/>
        <a:lstStyle/>
        <a:p>
          <a:endParaRPr lang="zh-CN" altLang="en-US" sz="2000"/>
        </a:p>
      </dgm:t>
    </dgm:pt>
    <dgm:pt modelId="{17EF9055-0724-401A-887B-CBA40FD6398A}">
      <dgm:prSet custT="1"/>
      <dgm:spPr/>
      <dgm:t>
        <a:bodyPr/>
        <a:lstStyle/>
        <a:p>
          <a:r>
            <a:rPr lang="zh-CN" altLang="en-US" sz="2000" dirty="0" smtClean="0"/>
            <a:t>工业</a:t>
          </a:r>
          <a:r>
            <a:rPr lang="en-US" altLang="zh-CN" sz="2000" dirty="0" smtClean="0"/>
            <a:t>3.0:</a:t>
          </a:r>
        </a:p>
        <a:p>
          <a:r>
            <a:rPr lang="zh-CN" altLang="en-US" sz="2000" dirty="0" smtClean="0"/>
            <a:t>电子及</a:t>
          </a:r>
          <a:r>
            <a:rPr lang="en-US" altLang="en-US" sz="2000" dirty="0" smtClean="0"/>
            <a:t>IT</a:t>
          </a:r>
          <a:r>
            <a:rPr lang="zh-CN" altLang="en-US" sz="2000" dirty="0" smtClean="0"/>
            <a:t>的普及与工业自动化（</a:t>
          </a:r>
          <a:r>
            <a:rPr lang="en-US" altLang="en-US" sz="2000" dirty="0" smtClean="0"/>
            <a:t>1970-</a:t>
          </a:r>
          <a:r>
            <a:rPr lang="zh-CN" altLang="en-US" sz="2000" dirty="0" smtClean="0"/>
            <a:t>今）</a:t>
          </a:r>
          <a:endParaRPr lang="zh-CN" altLang="en-US" sz="2000" dirty="0"/>
        </a:p>
      </dgm:t>
    </dgm:pt>
    <dgm:pt modelId="{D8015832-4E68-470A-9E8F-A598A8A475E2}" type="parTrans" cxnId="{F3D8C0E3-CF46-4FEF-A7CE-3F759D09FA47}">
      <dgm:prSet/>
      <dgm:spPr/>
      <dgm:t>
        <a:bodyPr/>
        <a:lstStyle/>
        <a:p>
          <a:endParaRPr lang="zh-CN" altLang="en-US" sz="2000"/>
        </a:p>
      </dgm:t>
    </dgm:pt>
    <dgm:pt modelId="{D86D0B67-B4A7-4413-B654-7BCC7D1D1577}" type="sibTrans" cxnId="{F3D8C0E3-CF46-4FEF-A7CE-3F759D09FA47}">
      <dgm:prSet/>
      <dgm:spPr/>
      <dgm:t>
        <a:bodyPr/>
        <a:lstStyle/>
        <a:p>
          <a:endParaRPr lang="zh-CN" altLang="en-US" sz="2000"/>
        </a:p>
      </dgm:t>
    </dgm:pt>
    <dgm:pt modelId="{F2758159-D44E-4B91-A6B6-51823AB13A9D}">
      <dgm:prSet custT="1"/>
      <dgm:spPr/>
      <dgm:t>
        <a:bodyPr/>
        <a:lstStyle/>
        <a:p>
          <a:r>
            <a:rPr lang="zh-CN" altLang="en-US" sz="2000" dirty="0" smtClean="0"/>
            <a:t>工业</a:t>
          </a:r>
          <a:r>
            <a:rPr lang="en-US" altLang="zh-CN" sz="2000" dirty="0" smtClean="0"/>
            <a:t>4.0:</a:t>
          </a:r>
        </a:p>
        <a:p>
          <a:r>
            <a:rPr lang="zh-CN" altLang="en-US" sz="2000" dirty="0" smtClean="0"/>
            <a:t>信息物理系统（</a:t>
          </a:r>
          <a:r>
            <a:rPr lang="en-US" altLang="en-US" sz="2000" dirty="0" smtClean="0"/>
            <a:t>CPS)</a:t>
          </a:r>
          <a:r>
            <a:rPr lang="zh-CN" altLang="en-US" sz="2000" dirty="0" smtClean="0"/>
            <a:t> （今</a:t>
          </a:r>
          <a:r>
            <a:rPr lang="en-US" altLang="en-US" sz="2000" dirty="0" smtClean="0"/>
            <a:t>-</a:t>
          </a:r>
          <a:r>
            <a:rPr lang="zh-CN" altLang="en-US" sz="2000" dirty="0" smtClean="0"/>
            <a:t>）</a:t>
          </a:r>
          <a:endParaRPr lang="zh-CN" altLang="en-US" sz="2000" dirty="0"/>
        </a:p>
      </dgm:t>
    </dgm:pt>
    <dgm:pt modelId="{3B864833-5413-4AEF-B6DB-BD3F4A2CB018}" type="parTrans" cxnId="{820B25A1-3FF6-4F14-9E59-7D8F90A874B9}">
      <dgm:prSet/>
      <dgm:spPr/>
      <dgm:t>
        <a:bodyPr/>
        <a:lstStyle/>
        <a:p>
          <a:endParaRPr lang="zh-CN" altLang="en-US" sz="2000"/>
        </a:p>
      </dgm:t>
    </dgm:pt>
    <dgm:pt modelId="{6758EFD1-921E-49D6-8146-1AF1FDC5B162}" type="sibTrans" cxnId="{820B25A1-3FF6-4F14-9E59-7D8F90A874B9}">
      <dgm:prSet/>
      <dgm:spPr/>
      <dgm:t>
        <a:bodyPr/>
        <a:lstStyle/>
        <a:p>
          <a:endParaRPr lang="zh-CN" altLang="en-US" sz="2000"/>
        </a:p>
      </dgm:t>
    </dgm:pt>
    <dgm:pt modelId="{0C28FB1F-5641-4B1E-970E-40BCAECDD5B1}" type="pres">
      <dgm:prSet presAssocID="{73E55226-003D-40AE-A274-B8A417B8D3C3}" presName="arrowDiagram" presStyleCnt="0">
        <dgm:presLayoutVars>
          <dgm:chMax val="5"/>
          <dgm:dir/>
          <dgm:resizeHandles val="exact"/>
        </dgm:presLayoutVars>
      </dgm:prSet>
      <dgm:spPr/>
    </dgm:pt>
    <dgm:pt modelId="{A0D66B3E-7C06-4950-B925-56F880058352}" type="pres">
      <dgm:prSet presAssocID="{73E55226-003D-40AE-A274-B8A417B8D3C3}" presName="arrow" presStyleLbl="bgShp" presStyleIdx="0" presStyleCnt="1"/>
      <dgm:spPr/>
    </dgm:pt>
    <dgm:pt modelId="{5CA7C079-F1A6-4F8A-8FF9-8DD2717D9A72}" type="pres">
      <dgm:prSet presAssocID="{73E55226-003D-40AE-A274-B8A417B8D3C3}" presName="arrowDiagram4" presStyleCnt="0"/>
      <dgm:spPr/>
    </dgm:pt>
    <dgm:pt modelId="{20570655-40BC-48FA-AF14-1DD16A770635}" type="pres">
      <dgm:prSet presAssocID="{B303174C-2872-4757-9768-96FB802C6BE1}" presName="bullet4a" presStyleLbl="node1" presStyleIdx="0" presStyleCnt="4"/>
      <dgm:spPr/>
    </dgm:pt>
    <dgm:pt modelId="{14C529BB-8C4B-48EA-9894-6DB56AA66268}" type="pres">
      <dgm:prSet presAssocID="{B303174C-2872-4757-9768-96FB802C6BE1}" presName="textBox4a" presStyleLbl="revTx" presStyleIdx="0" presStyleCnt="4" custScaleX="120764">
        <dgm:presLayoutVars>
          <dgm:bulletEnabled val="1"/>
        </dgm:presLayoutVars>
      </dgm:prSet>
      <dgm:spPr/>
      <dgm:t>
        <a:bodyPr/>
        <a:lstStyle/>
        <a:p>
          <a:endParaRPr lang="zh-CN" altLang="en-US"/>
        </a:p>
      </dgm:t>
    </dgm:pt>
    <dgm:pt modelId="{8C99D4B7-E1CF-4805-820B-9565520DBFF3}" type="pres">
      <dgm:prSet presAssocID="{224C78CE-74B0-4FA8-ACE8-0C1EA539D9B8}" presName="bullet4b" presStyleLbl="node1" presStyleIdx="1" presStyleCnt="4"/>
      <dgm:spPr/>
    </dgm:pt>
    <dgm:pt modelId="{5BD9C2C9-310D-46FD-9E6A-B7FE38C8F4F8}" type="pres">
      <dgm:prSet presAssocID="{224C78CE-74B0-4FA8-ACE8-0C1EA539D9B8}" presName="textBox4b" presStyleLbl="revTx" presStyleIdx="1" presStyleCnt="4">
        <dgm:presLayoutVars>
          <dgm:bulletEnabled val="1"/>
        </dgm:presLayoutVars>
      </dgm:prSet>
      <dgm:spPr/>
      <dgm:t>
        <a:bodyPr/>
        <a:lstStyle/>
        <a:p>
          <a:endParaRPr lang="zh-CN" altLang="en-US"/>
        </a:p>
      </dgm:t>
    </dgm:pt>
    <dgm:pt modelId="{217E8310-4351-4F6A-B179-78BD59542E7F}" type="pres">
      <dgm:prSet presAssocID="{17EF9055-0724-401A-887B-CBA40FD6398A}" presName="bullet4c" presStyleLbl="node1" presStyleIdx="2" presStyleCnt="4"/>
      <dgm:spPr/>
    </dgm:pt>
    <dgm:pt modelId="{F30C9752-DA06-4DF5-B7AB-FB6D109C1817}" type="pres">
      <dgm:prSet presAssocID="{17EF9055-0724-401A-887B-CBA40FD6398A}" presName="textBox4c" presStyleLbl="revTx" presStyleIdx="2" presStyleCnt="4">
        <dgm:presLayoutVars>
          <dgm:bulletEnabled val="1"/>
        </dgm:presLayoutVars>
      </dgm:prSet>
      <dgm:spPr/>
      <dgm:t>
        <a:bodyPr/>
        <a:lstStyle/>
        <a:p>
          <a:endParaRPr lang="zh-CN" altLang="en-US"/>
        </a:p>
      </dgm:t>
    </dgm:pt>
    <dgm:pt modelId="{8B5FBFEF-626A-4764-9B29-6CA9FA5FDA09}" type="pres">
      <dgm:prSet presAssocID="{F2758159-D44E-4B91-A6B6-51823AB13A9D}" presName="bullet4d" presStyleLbl="node1" presStyleIdx="3" presStyleCnt="4"/>
      <dgm:spPr/>
    </dgm:pt>
    <dgm:pt modelId="{20A5C5F1-BE7D-4EA8-A8DD-F82B04297FA1}" type="pres">
      <dgm:prSet presAssocID="{F2758159-D44E-4B91-A6B6-51823AB13A9D}" presName="textBox4d" presStyleLbl="revTx" presStyleIdx="3" presStyleCnt="4">
        <dgm:presLayoutVars>
          <dgm:bulletEnabled val="1"/>
        </dgm:presLayoutVars>
      </dgm:prSet>
      <dgm:spPr/>
      <dgm:t>
        <a:bodyPr/>
        <a:lstStyle/>
        <a:p>
          <a:endParaRPr lang="zh-CN" altLang="en-US"/>
        </a:p>
      </dgm:t>
    </dgm:pt>
  </dgm:ptLst>
  <dgm:cxnLst>
    <dgm:cxn modelId="{98D70FAD-B904-46B8-A20E-84B4C648E0E2}" type="presOf" srcId="{17EF9055-0724-401A-887B-CBA40FD6398A}" destId="{F30C9752-DA06-4DF5-B7AB-FB6D109C1817}" srcOrd="0" destOrd="0" presId="urn:microsoft.com/office/officeart/2005/8/layout/arrow2"/>
    <dgm:cxn modelId="{8233BB4C-2E42-4D99-BBF9-8C1E9E1B44C6}" type="presOf" srcId="{F2758159-D44E-4B91-A6B6-51823AB13A9D}" destId="{20A5C5F1-BE7D-4EA8-A8DD-F82B04297FA1}" srcOrd="0" destOrd="0" presId="urn:microsoft.com/office/officeart/2005/8/layout/arrow2"/>
    <dgm:cxn modelId="{275A277C-5853-45B9-BA10-566B97C62586}" type="presOf" srcId="{73E55226-003D-40AE-A274-B8A417B8D3C3}" destId="{0C28FB1F-5641-4B1E-970E-40BCAECDD5B1}" srcOrd="0" destOrd="0" presId="urn:microsoft.com/office/officeart/2005/8/layout/arrow2"/>
    <dgm:cxn modelId="{D2B26F45-B0CB-4F20-A5A9-53F633CB8BA0}" srcId="{73E55226-003D-40AE-A274-B8A417B8D3C3}" destId="{B303174C-2872-4757-9768-96FB802C6BE1}" srcOrd="0" destOrd="0" parTransId="{C3CDDEA1-FE6C-4148-867B-9F4774DCB02D}" sibTransId="{B3A4DD96-3855-4A19-BEF3-84B157C17757}"/>
    <dgm:cxn modelId="{333215DA-5C7F-427F-9288-CC4E9F9E5A55}" type="presOf" srcId="{B303174C-2872-4757-9768-96FB802C6BE1}" destId="{14C529BB-8C4B-48EA-9894-6DB56AA66268}" srcOrd="0" destOrd="0" presId="urn:microsoft.com/office/officeart/2005/8/layout/arrow2"/>
    <dgm:cxn modelId="{F3D8C0E3-CF46-4FEF-A7CE-3F759D09FA47}" srcId="{73E55226-003D-40AE-A274-B8A417B8D3C3}" destId="{17EF9055-0724-401A-887B-CBA40FD6398A}" srcOrd="2" destOrd="0" parTransId="{D8015832-4E68-470A-9E8F-A598A8A475E2}" sibTransId="{D86D0B67-B4A7-4413-B654-7BCC7D1D1577}"/>
    <dgm:cxn modelId="{820B25A1-3FF6-4F14-9E59-7D8F90A874B9}" srcId="{73E55226-003D-40AE-A274-B8A417B8D3C3}" destId="{F2758159-D44E-4B91-A6B6-51823AB13A9D}" srcOrd="3" destOrd="0" parTransId="{3B864833-5413-4AEF-B6DB-BD3F4A2CB018}" sibTransId="{6758EFD1-921E-49D6-8146-1AF1FDC5B162}"/>
    <dgm:cxn modelId="{26900956-4272-482B-B58C-BDCB133BF8BB}" srcId="{73E55226-003D-40AE-A274-B8A417B8D3C3}" destId="{224C78CE-74B0-4FA8-ACE8-0C1EA539D9B8}" srcOrd="1" destOrd="0" parTransId="{8D6F815A-7AB9-4595-93BD-298EDBF0D0A7}" sibTransId="{2ABB7A8B-1470-42D8-9D6E-0F044552FA30}"/>
    <dgm:cxn modelId="{9986A61C-3E38-448C-B402-11E8BB09DBC5}" type="presOf" srcId="{224C78CE-74B0-4FA8-ACE8-0C1EA539D9B8}" destId="{5BD9C2C9-310D-46FD-9E6A-B7FE38C8F4F8}" srcOrd="0" destOrd="0" presId="urn:microsoft.com/office/officeart/2005/8/layout/arrow2"/>
    <dgm:cxn modelId="{41D27B0E-A261-432D-9B92-6D27E99A432F}" type="presParOf" srcId="{0C28FB1F-5641-4B1E-970E-40BCAECDD5B1}" destId="{A0D66B3E-7C06-4950-B925-56F880058352}" srcOrd="0" destOrd="0" presId="urn:microsoft.com/office/officeart/2005/8/layout/arrow2"/>
    <dgm:cxn modelId="{18AA25D1-0043-4212-925B-8E8436A6B0DD}" type="presParOf" srcId="{0C28FB1F-5641-4B1E-970E-40BCAECDD5B1}" destId="{5CA7C079-F1A6-4F8A-8FF9-8DD2717D9A72}" srcOrd="1" destOrd="0" presId="urn:microsoft.com/office/officeart/2005/8/layout/arrow2"/>
    <dgm:cxn modelId="{775BAA65-0B52-4CA9-BD27-BD8B92647099}" type="presParOf" srcId="{5CA7C079-F1A6-4F8A-8FF9-8DD2717D9A72}" destId="{20570655-40BC-48FA-AF14-1DD16A770635}" srcOrd="0" destOrd="0" presId="urn:microsoft.com/office/officeart/2005/8/layout/arrow2"/>
    <dgm:cxn modelId="{CDF64902-82E9-45FC-B5EA-E436D1DF64DC}" type="presParOf" srcId="{5CA7C079-F1A6-4F8A-8FF9-8DD2717D9A72}" destId="{14C529BB-8C4B-48EA-9894-6DB56AA66268}" srcOrd="1" destOrd="0" presId="urn:microsoft.com/office/officeart/2005/8/layout/arrow2"/>
    <dgm:cxn modelId="{3093C228-D54F-46E3-8C9F-62F9A868FFF6}" type="presParOf" srcId="{5CA7C079-F1A6-4F8A-8FF9-8DD2717D9A72}" destId="{8C99D4B7-E1CF-4805-820B-9565520DBFF3}" srcOrd="2" destOrd="0" presId="urn:microsoft.com/office/officeart/2005/8/layout/arrow2"/>
    <dgm:cxn modelId="{F00C6286-19F4-4B35-8446-78BAA8C9F087}" type="presParOf" srcId="{5CA7C079-F1A6-4F8A-8FF9-8DD2717D9A72}" destId="{5BD9C2C9-310D-46FD-9E6A-B7FE38C8F4F8}" srcOrd="3" destOrd="0" presId="urn:microsoft.com/office/officeart/2005/8/layout/arrow2"/>
    <dgm:cxn modelId="{B783F04D-338D-426E-837C-E614A2AF33A0}" type="presParOf" srcId="{5CA7C079-F1A6-4F8A-8FF9-8DD2717D9A72}" destId="{217E8310-4351-4F6A-B179-78BD59542E7F}" srcOrd="4" destOrd="0" presId="urn:microsoft.com/office/officeart/2005/8/layout/arrow2"/>
    <dgm:cxn modelId="{DB396EA9-DC2A-470E-845D-0F15DD851BF8}" type="presParOf" srcId="{5CA7C079-F1A6-4F8A-8FF9-8DD2717D9A72}" destId="{F30C9752-DA06-4DF5-B7AB-FB6D109C1817}" srcOrd="5" destOrd="0" presId="urn:microsoft.com/office/officeart/2005/8/layout/arrow2"/>
    <dgm:cxn modelId="{19A6FC68-FB57-4425-A102-E5E762C26CDD}" type="presParOf" srcId="{5CA7C079-F1A6-4F8A-8FF9-8DD2717D9A72}" destId="{8B5FBFEF-626A-4764-9B29-6CA9FA5FDA09}" srcOrd="6" destOrd="0" presId="urn:microsoft.com/office/officeart/2005/8/layout/arrow2"/>
    <dgm:cxn modelId="{3C241DC7-0FD4-42E5-9012-9AFB6B7164B0}" type="presParOf" srcId="{5CA7C079-F1A6-4F8A-8FF9-8DD2717D9A72}" destId="{20A5C5F1-BE7D-4EA8-A8DD-F82B04297FA1}" srcOrd="7"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5488DF0-B661-4E6B-9DE0-6A2F3BACC905}" type="doc">
      <dgm:prSet loTypeId="urn:microsoft.com/office/officeart/2008/layout/AlternatingHexagons" loCatId="list" qsTypeId="urn:microsoft.com/office/officeart/2005/8/quickstyle/3d1" qsCatId="3D" csTypeId="urn:microsoft.com/office/officeart/2005/8/colors/colorful2" csCatId="colorful" phldr="1"/>
      <dgm:spPr>
        <a:scene3d>
          <a:camera prst="orthographicFront">
            <a:rot lat="0" lon="0" rev="0"/>
          </a:camera>
          <a:lightRig rig="glow" dir="t">
            <a:rot lat="0" lon="0" rev="4800000"/>
          </a:lightRig>
        </a:scene3d>
      </dgm:spPr>
      <dgm:t>
        <a:bodyPr/>
        <a:lstStyle/>
        <a:p>
          <a:endParaRPr lang="zh-CN" altLang="en-US"/>
        </a:p>
      </dgm:t>
    </dgm:pt>
    <dgm:pt modelId="{006C5F75-7B1D-4CDA-9B7C-433FBDC4595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dirty="0" smtClean="0"/>
            <a:t>基础建设</a:t>
          </a:r>
          <a:endParaRPr lang="zh-CN" altLang="en-US" sz="3000" dirty="0"/>
        </a:p>
      </dgm:t>
    </dgm:pt>
    <dgm:pt modelId="{EB6169EC-72D9-465E-851A-8D23F1771BF5}" type="parTrans" cxnId="{0F227CD7-7797-46C0-B1FF-2FC6B1A59460}">
      <dgm:prSet/>
      <dgm:spPr/>
      <dgm:t>
        <a:bodyPr/>
        <a:lstStyle/>
        <a:p>
          <a:endParaRPr lang="zh-CN" altLang="en-US"/>
        </a:p>
      </dgm:t>
    </dgm:pt>
    <dgm:pt modelId="{F5A11463-1D96-45AF-9EA5-99132505262A}" type="sibTrans" cxnId="{0F227CD7-7797-46C0-B1FF-2FC6B1A59460}">
      <dgm:prSe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顶层设计</a:t>
          </a:r>
          <a:endParaRPr lang="zh-CN" altLang="en-US" dirty="0"/>
        </a:p>
      </dgm:t>
    </dgm:pt>
    <dgm:pt modelId="{72EE964C-7AB1-41FF-8AA1-C73F281E0BB2}">
      <dgm:prSet phldrT="[文本]" custT="1"/>
      <dgm:spPr>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tIns="0" rIns="0" bIns="0"/>
        <a:lstStyle/>
        <a:p>
          <a:r>
            <a:rPr lang="zh-CN" altLang="en-US" sz="3000" kern="1200" spc="0" baseline="0" dirty="0" smtClean="0"/>
            <a:t>信息标准</a:t>
          </a:r>
          <a:endParaRPr lang="zh-CN" altLang="en-US" sz="3000" kern="1200" spc="0" baseline="0" dirty="0"/>
        </a:p>
      </dgm:t>
    </dgm:pt>
    <dgm:pt modelId="{39E04C42-344B-4668-9194-F7F52CDC8172}" type="parTrans" cxnId="{43845370-8D6B-4AD0-9AA0-5A2C4A41EA5D}">
      <dgm:prSet/>
      <dgm:spPr/>
      <dgm:t>
        <a:bodyPr/>
        <a:lstStyle/>
        <a:p>
          <a:endParaRPr lang="zh-CN" altLang="en-US"/>
        </a:p>
      </dgm:t>
    </dgm:pt>
    <dgm:pt modelId="{DA051F51-63D8-4933-BE03-A9789A1D09AD}" type="sibTrans" cxnId="{43845370-8D6B-4AD0-9AA0-5A2C4A41EA5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利润目标</a:t>
          </a:r>
          <a:endParaRPr lang="zh-CN" altLang="en-US" dirty="0"/>
        </a:p>
      </dgm:t>
    </dgm:pt>
    <dgm:pt modelId="{46A32ECE-5C21-44A2-9AB6-80DC385BD7C9}">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pPr algn="ctr">
            <a:lnSpc>
              <a:spcPct val="100000"/>
            </a:lnSpc>
            <a:spcAft>
              <a:spcPts val="0"/>
            </a:spcAft>
          </a:pPr>
          <a:r>
            <a:rPr lang="zh-CN" altLang="en-US" sz="2800" dirty="0" smtClean="0"/>
            <a:t>大数据</a:t>
          </a:r>
          <a:endParaRPr lang="en-US" altLang="zh-CN" sz="2800" dirty="0" smtClean="0"/>
        </a:p>
        <a:p>
          <a:pPr algn="ctr">
            <a:lnSpc>
              <a:spcPct val="100000"/>
            </a:lnSpc>
            <a:spcAft>
              <a:spcPts val="0"/>
            </a:spcAft>
          </a:pPr>
          <a:r>
            <a:rPr lang="zh-CN" altLang="en-US" sz="2800" dirty="0" smtClean="0"/>
            <a:t>分析</a:t>
          </a:r>
          <a:endParaRPr lang="zh-CN" altLang="en-US" sz="2800" dirty="0"/>
        </a:p>
      </dgm:t>
    </dgm:pt>
    <dgm:pt modelId="{2C862B43-5941-4D86-B314-E7B22F481E12}" type="parTrans" cxnId="{C66A7BDB-98CA-4A3F-9374-A5D3C686A11B}">
      <dgm:prSet/>
      <dgm:spPr/>
      <dgm:t>
        <a:bodyPr/>
        <a:lstStyle/>
        <a:p>
          <a:endParaRPr lang="zh-CN" altLang="en-US"/>
        </a:p>
      </dgm:t>
    </dgm:pt>
    <dgm:pt modelId="{D4033D3F-9614-4436-9D45-CCACD8ABFC7B}" type="sibTrans" cxnId="{C66A7BDB-98CA-4A3F-9374-A5D3C686A11B}">
      <dgm:prSet/>
      <dgm:spPr/>
      <dgm:t>
        <a:bodyPr/>
        <a:lstStyle/>
        <a:p>
          <a:endParaRPr lang="zh-CN" altLang="en-US"/>
        </a:p>
      </dgm:t>
    </dgm:pt>
    <dgm:pt modelId="{A9AD6DBB-2A09-4C6B-8A36-707D79D13F3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spc="0" baseline="0" dirty="0" smtClean="0"/>
            <a:t>预警预案</a:t>
          </a:r>
          <a:endParaRPr lang="zh-CN" altLang="en-US" sz="3000" spc="0" baseline="0" dirty="0"/>
        </a:p>
      </dgm:t>
    </dgm:pt>
    <dgm:pt modelId="{2FFA1991-C802-47C9-9C82-4DF1FCA9BADA}" type="parTrans" cxnId="{21F6DC91-E3B9-469D-8247-A56B85E53388}">
      <dgm:prSet/>
      <dgm:spPr/>
      <dgm:t>
        <a:bodyPr/>
        <a:lstStyle/>
        <a:p>
          <a:endParaRPr lang="zh-CN" altLang="en-US"/>
        </a:p>
      </dgm:t>
    </dgm:pt>
    <dgm:pt modelId="{FFA6859F-EE7B-4856-A373-65AEE1765D0C}" type="sibTrans" cxnId="{21F6DC91-E3B9-469D-8247-A56B85E53388}">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趋势预测</a:t>
          </a:r>
          <a:endParaRPr lang="zh-CN" altLang="en-US" dirty="0"/>
        </a:p>
      </dgm:t>
    </dgm:pt>
    <dgm:pt modelId="{3E4606F8-E778-41FB-B0B7-4E916462FC9B}">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更多</a:t>
          </a:r>
          <a:r>
            <a:rPr lang="en-US" altLang="zh-CN" dirty="0" smtClean="0"/>
            <a:t>……</a:t>
          </a:r>
          <a:endParaRPr lang="zh-CN" altLang="en-US" dirty="0"/>
        </a:p>
      </dgm:t>
    </dgm:pt>
    <dgm:pt modelId="{6896F398-5B92-4A5B-ABF8-C0A04F01E102}" type="parTrans" cxnId="{E3B82B4D-0D97-405E-8255-B76489CB0921}">
      <dgm:prSet/>
      <dgm:spPr/>
      <dgm:t>
        <a:bodyPr/>
        <a:lstStyle/>
        <a:p>
          <a:endParaRPr lang="zh-CN" altLang="en-US"/>
        </a:p>
      </dgm:t>
    </dgm:pt>
    <dgm:pt modelId="{A652D825-B157-4F64-A205-DAF70917E8C5}" type="sibTrans" cxnId="{E3B82B4D-0D97-405E-8255-B76489CB0921}">
      <dgm:prSet/>
      <dgm:spPr/>
      <dgm:t>
        <a:bodyPr/>
        <a:lstStyle/>
        <a:p>
          <a:endParaRPr lang="zh-CN" altLang="en-US"/>
        </a:p>
      </dgm:t>
    </dgm:pt>
    <dgm:pt modelId="{90C115D1-43A5-4F4C-89CD-BDBF103B6DE7}" type="pres">
      <dgm:prSet presAssocID="{E5488DF0-B661-4E6B-9DE0-6A2F3BACC905}" presName="Name0" presStyleCnt="0">
        <dgm:presLayoutVars>
          <dgm:chMax/>
          <dgm:chPref/>
          <dgm:dir/>
          <dgm:animLvl val="lvl"/>
        </dgm:presLayoutVars>
      </dgm:prSet>
      <dgm:spPr/>
      <dgm:t>
        <a:bodyPr/>
        <a:lstStyle/>
        <a:p>
          <a:endParaRPr lang="zh-CN" altLang="en-US"/>
        </a:p>
      </dgm:t>
    </dgm:pt>
    <dgm:pt modelId="{3E93D879-1167-43CC-9999-736A1E8E9EA3}" type="pres">
      <dgm:prSet presAssocID="{006C5F75-7B1D-4CDA-9B7C-433FBDC4595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83FE794-584B-4A5A-A29B-45B93472F4B5}" type="pres">
      <dgm:prSet presAssocID="{006C5F75-7B1D-4CDA-9B7C-433FBDC4595A}" presName="Parent1" presStyleLbl="node1" presStyleIdx="0" presStyleCnt="6">
        <dgm:presLayoutVars>
          <dgm:chMax val="1"/>
          <dgm:chPref val="1"/>
          <dgm:bulletEnabled val="1"/>
        </dgm:presLayoutVars>
      </dgm:prSet>
      <dgm:spPr/>
      <dgm:t>
        <a:bodyPr/>
        <a:lstStyle/>
        <a:p>
          <a:endParaRPr lang="zh-CN" altLang="en-US"/>
        </a:p>
      </dgm:t>
    </dgm:pt>
    <dgm:pt modelId="{F19A9D02-91B9-49FE-B15A-DB4A21F220BD}" type="pres">
      <dgm:prSet presAssocID="{006C5F75-7B1D-4CDA-9B7C-433FBDC4595A}" presName="Childtext1" presStyleLbl="revTx" presStyleIdx="0" presStyleCnt="3">
        <dgm:presLayoutVars>
          <dgm:chMax val="0"/>
          <dgm:chPref val="0"/>
          <dgm:bulletEnabled val="1"/>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zh-CN" altLang="en-US"/>
        </a:p>
      </dgm:t>
    </dgm:pt>
    <dgm:pt modelId="{7EC54026-B7E4-48FE-B3BE-BC1495650BDC}" type="pres">
      <dgm:prSet presAssocID="{006C5F75-7B1D-4CDA-9B7C-433FBDC4595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989B7B11-DA9E-441D-AAF7-1CDE74E69514}" type="pres">
      <dgm:prSet presAssocID="{006C5F75-7B1D-4CDA-9B7C-433FBDC4595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45576E0F-0C36-41AE-8976-977D35A30D75}" type="pres">
      <dgm:prSet presAssocID="{F5A11463-1D96-45AF-9EA5-99132505262A}" presName="Accent1Text" presStyleLbl="node1" presStyleIdx="1" presStyleCnt="6"/>
      <dgm:spPr/>
      <dgm:t>
        <a:bodyPr/>
        <a:lstStyle/>
        <a:p>
          <a:endParaRPr lang="zh-CN" altLang="en-US"/>
        </a:p>
      </dgm:t>
    </dgm:pt>
    <dgm:pt modelId="{5BCE9116-63DD-41C2-9A93-B464C8E86965}" type="pres">
      <dgm:prSet presAssocID="{F5A11463-1D96-45AF-9EA5-99132505262A}"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6EE4810-4CD0-490F-8671-B7E6292C8DFB}" type="pres">
      <dgm:prSet presAssocID="{72EE964C-7AB1-41FF-8AA1-C73F281E0BB2}"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5F3CB1BC-F0B0-4075-A4E6-C052531C0158}" type="pres">
      <dgm:prSet presAssocID="{72EE964C-7AB1-41FF-8AA1-C73F281E0BB2}" presName="Parent1" presStyleLbl="node1" presStyleIdx="2" presStyleCnt="6" custScaleX="100206">
        <dgm:presLayoutVars>
          <dgm:chMax val="1"/>
          <dgm:chPref val="1"/>
          <dgm:bulletEnabled val="1"/>
        </dgm:presLayoutVars>
      </dgm:prSet>
      <dgm:spPr/>
      <dgm:t>
        <a:bodyPr/>
        <a:lstStyle/>
        <a:p>
          <a:endParaRPr lang="zh-CN" altLang="en-US"/>
        </a:p>
      </dgm:t>
    </dgm:pt>
    <dgm:pt modelId="{98B75058-999A-41DB-8FF7-5EA81AFCCE25}" type="pres">
      <dgm:prSet presAssocID="{72EE964C-7AB1-41FF-8AA1-C73F281E0BB2}" presName="Childtext1" presStyleLbl="revTx" presStyleIdx="1" presStyleCnt="3">
        <dgm:presLayoutVars>
          <dgm:chMax val="0"/>
          <dgm:chPref val="0"/>
          <dgm:bulletEnabled val="1"/>
        </dgm:presLayoutVars>
      </dgm:prSet>
      <dgm:spPr/>
      <dgm:t>
        <a:bodyPr/>
        <a:lstStyle/>
        <a:p>
          <a:endParaRPr lang="zh-CN" altLang="en-US"/>
        </a:p>
      </dgm:t>
    </dgm:pt>
    <dgm:pt modelId="{13155898-5E64-41CD-8D15-B76E83BAB931}" type="pres">
      <dgm:prSet presAssocID="{72EE964C-7AB1-41FF-8AA1-C73F281E0BB2}"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CC8097E-EA9B-4AD2-AA24-1B2BCEE541B0}" type="pres">
      <dgm:prSet presAssocID="{72EE964C-7AB1-41FF-8AA1-C73F281E0BB2}"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85263C74-AF4F-473A-9C0C-426A97B2599A}" type="pres">
      <dgm:prSet presAssocID="{DA051F51-63D8-4933-BE03-A9789A1D09AD}" presName="Accent1Text" presStyleLbl="node1" presStyleIdx="3" presStyleCnt="6"/>
      <dgm:spPr/>
      <dgm:t>
        <a:bodyPr/>
        <a:lstStyle/>
        <a:p>
          <a:endParaRPr lang="zh-CN" altLang="en-US"/>
        </a:p>
      </dgm:t>
    </dgm:pt>
    <dgm:pt modelId="{D65C8724-B3E5-4D96-BBC2-8B7AE80532B4}" type="pres">
      <dgm:prSet presAssocID="{DA051F51-63D8-4933-BE03-A9789A1D09AD}"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92B8512-05B2-4C56-95D9-E67C0A4F4251}" type="pres">
      <dgm:prSet presAssocID="{A9AD6DBB-2A09-4C6B-8A36-707D79D13F3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63825A2F-5ACC-40D1-8E7E-D7D37EF54CF2}" type="pres">
      <dgm:prSet presAssocID="{A9AD6DBB-2A09-4C6B-8A36-707D79D13F3A}" presName="Parent1" presStyleLbl="node1" presStyleIdx="4" presStyleCnt="6" custScaleX="98737" custLinFactNeighborX="0">
        <dgm:presLayoutVars>
          <dgm:chMax val="1"/>
          <dgm:chPref val="1"/>
          <dgm:bulletEnabled val="1"/>
        </dgm:presLayoutVars>
      </dgm:prSet>
      <dgm:spPr/>
      <dgm:t>
        <a:bodyPr/>
        <a:lstStyle/>
        <a:p>
          <a:endParaRPr lang="zh-CN" altLang="en-US"/>
        </a:p>
      </dgm:t>
    </dgm:pt>
    <dgm:pt modelId="{CAB1AD89-9C77-4FB6-844D-3BBA5FC6EE71}" type="pres">
      <dgm:prSet presAssocID="{A9AD6DBB-2A09-4C6B-8A36-707D79D13F3A}" presName="Childtext1" presStyleLbl="revTx" presStyleIdx="2" presStyleCnt="3">
        <dgm:presLayoutVars>
          <dgm:chMax val="0"/>
          <dgm:chPref val="0"/>
          <dgm:bulletEnabled val="1"/>
        </dgm:presLayoutVars>
      </dgm:prSet>
      <dgm:spPr/>
      <dgm:t>
        <a:bodyPr/>
        <a:lstStyle/>
        <a:p>
          <a:endParaRPr lang="zh-CN" altLang="en-US"/>
        </a:p>
      </dgm:t>
    </dgm:pt>
    <dgm:pt modelId="{B03923C0-C089-4B8E-B164-63F7DA44230B}" type="pres">
      <dgm:prSet presAssocID="{A9AD6DBB-2A09-4C6B-8A36-707D79D13F3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CC91A64-28E5-4795-B266-CEE1D06DC182}" type="pres">
      <dgm:prSet presAssocID="{A9AD6DBB-2A09-4C6B-8A36-707D79D13F3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A4B9AAD-9A14-4B5F-A7D8-4C432A19B29E}" type="pres">
      <dgm:prSet presAssocID="{FFA6859F-EE7B-4856-A373-65AEE1765D0C}" presName="Accent1Text" presStyleLbl="node1" presStyleIdx="5" presStyleCnt="6" custLinFactNeighborX="-1251"/>
      <dgm:spPr/>
      <dgm:t>
        <a:bodyPr/>
        <a:lstStyle/>
        <a:p>
          <a:endParaRPr lang="zh-CN" altLang="en-US"/>
        </a:p>
      </dgm:t>
    </dgm:pt>
  </dgm:ptLst>
  <dgm:cxnLst>
    <dgm:cxn modelId="{8DE6D793-4B4D-4C89-8C55-691D1760F642}" type="presOf" srcId="{FFA6859F-EE7B-4856-A373-65AEE1765D0C}" destId="{2A4B9AAD-9A14-4B5F-A7D8-4C432A19B29E}" srcOrd="0" destOrd="0" presId="urn:microsoft.com/office/officeart/2008/layout/AlternatingHexagons"/>
    <dgm:cxn modelId="{76375DD4-539B-4E2B-B46F-8D19AAE5CFCD}" type="presOf" srcId="{A9AD6DBB-2A09-4C6B-8A36-707D79D13F3A}" destId="{63825A2F-5ACC-40D1-8E7E-D7D37EF54CF2}" srcOrd="0" destOrd="0" presId="urn:microsoft.com/office/officeart/2008/layout/AlternatingHexagons"/>
    <dgm:cxn modelId="{43845370-8D6B-4AD0-9AA0-5A2C4A41EA5D}" srcId="{E5488DF0-B661-4E6B-9DE0-6A2F3BACC905}" destId="{72EE964C-7AB1-41FF-8AA1-C73F281E0BB2}" srcOrd="1" destOrd="0" parTransId="{39E04C42-344B-4668-9194-F7F52CDC8172}" sibTransId="{DA051F51-63D8-4933-BE03-A9789A1D09AD}"/>
    <dgm:cxn modelId="{21F6DC91-E3B9-469D-8247-A56B85E53388}" srcId="{E5488DF0-B661-4E6B-9DE0-6A2F3BACC905}" destId="{A9AD6DBB-2A09-4C6B-8A36-707D79D13F3A}" srcOrd="2" destOrd="0" parTransId="{2FFA1991-C802-47C9-9C82-4DF1FCA9BADA}" sibTransId="{FFA6859F-EE7B-4856-A373-65AEE1765D0C}"/>
    <dgm:cxn modelId="{C66A7BDB-98CA-4A3F-9374-A5D3C686A11B}" srcId="{72EE964C-7AB1-41FF-8AA1-C73F281E0BB2}" destId="{46A32ECE-5C21-44A2-9AB6-80DC385BD7C9}" srcOrd="0" destOrd="0" parTransId="{2C862B43-5941-4D86-B314-E7B22F481E12}" sibTransId="{D4033D3F-9614-4436-9D45-CCACD8ABFC7B}"/>
    <dgm:cxn modelId="{9B1F92DF-8B09-4FA0-8F98-A81A79EA8CAA}" type="presOf" srcId="{006C5F75-7B1D-4CDA-9B7C-433FBDC4595A}" destId="{283FE794-584B-4A5A-A29B-45B93472F4B5}" srcOrd="0" destOrd="0" presId="urn:microsoft.com/office/officeart/2008/layout/AlternatingHexagons"/>
    <dgm:cxn modelId="{3A0CAE24-3BD5-4BBA-BC4C-96ABF7EEC135}" type="presOf" srcId="{3E4606F8-E778-41FB-B0B7-4E916462FC9B}" destId="{CAB1AD89-9C77-4FB6-844D-3BBA5FC6EE71}" srcOrd="0" destOrd="0" presId="urn:microsoft.com/office/officeart/2008/layout/AlternatingHexagons"/>
    <dgm:cxn modelId="{0F227CD7-7797-46C0-B1FF-2FC6B1A59460}" srcId="{E5488DF0-B661-4E6B-9DE0-6A2F3BACC905}" destId="{006C5F75-7B1D-4CDA-9B7C-433FBDC4595A}" srcOrd="0" destOrd="0" parTransId="{EB6169EC-72D9-465E-851A-8D23F1771BF5}" sibTransId="{F5A11463-1D96-45AF-9EA5-99132505262A}"/>
    <dgm:cxn modelId="{D82CD387-6157-4A34-924F-D35E8C1E5478}" type="presOf" srcId="{E5488DF0-B661-4E6B-9DE0-6A2F3BACC905}" destId="{90C115D1-43A5-4F4C-89CD-BDBF103B6DE7}" srcOrd="0" destOrd="0" presId="urn:microsoft.com/office/officeart/2008/layout/AlternatingHexagons"/>
    <dgm:cxn modelId="{DEA6A09D-3DE8-45C8-9E83-92545E6B8D83}" type="presOf" srcId="{F5A11463-1D96-45AF-9EA5-99132505262A}" destId="{45576E0F-0C36-41AE-8976-977D35A30D75}" srcOrd="0" destOrd="0" presId="urn:microsoft.com/office/officeart/2008/layout/AlternatingHexagons"/>
    <dgm:cxn modelId="{D02F03A7-0920-43E8-A618-7FAE659A6BF8}" type="presOf" srcId="{46A32ECE-5C21-44A2-9AB6-80DC385BD7C9}" destId="{98B75058-999A-41DB-8FF7-5EA81AFCCE25}" srcOrd="0" destOrd="0" presId="urn:microsoft.com/office/officeart/2008/layout/AlternatingHexagons"/>
    <dgm:cxn modelId="{E3B82B4D-0D97-405E-8255-B76489CB0921}" srcId="{A9AD6DBB-2A09-4C6B-8A36-707D79D13F3A}" destId="{3E4606F8-E778-41FB-B0B7-4E916462FC9B}" srcOrd="0" destOrd="0" parTransId="{6896F398-5B92-4A5B-ABF8-C0A04F01E102}" sibTransId="{A652D825-B157-4F64-A205-DAF70917E8C5}"/>
    <dgm:cxn modelId="{8A454928-CA72-4F9A-B870-E85270D06ACD}" type="presOf" srcId="{72EE964C-7AB1-41FF-8AA1-C73F281E0BB2}" destId="{5F3CB1BC-F0B0-4075-A4E6-C052531C0158}" srcOrd="0" destOrd="0" presId="urn:microsoft.com/office/officeart/2008/layout/AlternatingHexagons"/>
    <dgm:cxn modelId="{A62D358F-7E20-45B4-9C01-C30553C14B57}" type="presOf" srcId="{DA051F51-63D8-4933-BE03-A9789A1D09AD}" destId="{85263C74-AF4F-473A-9C0C-426A97B2599A}" srcOrd="0" destOrd="0" presId="urn:microsoft.com/office/officeart/2008/layout/AlternatingHexagons"/>
    <dgm:cxn modelId="{045CC07B-CFAF-4266-97D5-C5BC8D158E35}" type="presParOf" srcId="{90C115D1-43A5-4F4C-89CD-BDBF103B6DE7}" destId="{3E93D879-1167-43CC-9999-736A1E8E9EA3}" srcOrd="0" destOrd="0" presId="urn:microsoft.com/office/officeart/2008/layout/AlternatingHexagons"/>
    <dgm:cxn modelId="{FAEADFA5-DE82-483C-8BD2-5531A1963EC7}" type="presParOf" srcId="{3E93D879-1167-43CC-9999-736A1E8E9EA3}" destId="{283FE794-584B-4A5A-A29B-45B93472F4B5}" srcOrd="0" destOrd="0" presId="urn:microsoft.com/office/officeart/2008/layout/AlternatingHexagons"/>
    <dgm:cxn modelId="{6BF1D7D2-F431-43FC-8EFC-0C4EA319B014}" type="presParOf" srcId="{3E93D879-1167-43CC-9999-736A1E8E9EA3}" destId="{F19A9D02-91B9-49FE-B15A-DB4A21F220BD}" srcOrd="1" destOrd="0" presId="urn:microsoft.com/office/officeart/2008/layout/AlternatingHexagons"/>
    <dgm:cxn modelId="{27E4997D-D37A-4836-8415-63F8DE4515B6}" type="presParOf" srcId="{3E93D879-1167-43CC-9999-736A1E8E9EA3}" destId="{7EC54026-B7E4-48FE-B3BE-BC1495650BDC}" srcOrd="2" destOrd="0" presId="urn:microsoft.com/office/officeart/2008/layout/AlternatingHexagons"/>
    <dgm:cxn modelId="{A89E638F-AE99-4375-A7D0-7EDE54B87189}" type="presParOf" srcId="{3E93D879-1167-43CC-9999-736A1E8E9EA3}" destId="{989B7B11-DA9E-441D-AAF7-1CDE74E69514}" srcOrd="3" destOrd="0" presId="urn:microsoft.com/office/officeart/2008/layout/AlternatingHexagons"/>
    <dgm:cxn modelId="{4AF9B122-831B-4809-9E52-D6E20D611440}" type="presParOf" srcId="{3E93D879-1167-43CC-9999-736A1E8E9EA3}" destId="{45576E0F-0C36-41AE-8976-977D35A30D75}" srcOrd="4" destOrd="0" presId="urn:microsoft.com/office/officeart/2008/layout/AlternatingHexagons"/>
    <dgm:cxn modelId="{A13EF5EB-DDD5-43E6-B460-558A75A814CA}" type="presParOf" srcId="{90C115D1-43A5-4F4C-89CD-BDBF103B6DE7}" destId="{5BCE9116-63DD-41C2-9A93-B464C8E86965}" srcOrd="1" destOrd="0" presId="urn:microsoft.com/office/officeart/2008/layout/AlternatingHexagons"/>
    <dgm:cxn modelId="{368CFA3F-CB56-43B9-A469-D4712B9511ED}" type="presParOf" srcId="{90C115D1-43A5-4F4C-89CD-BDBF103B6DE7}" destId="{E6EE4810-4CD0-490F-8671-B7E6292C8DFB}" srcOrd="2" destOrd="0" presId="urn:microsoft.com/office/officeart/2008/layout/AlternatingHexagons"/>
    <dgm:cxn modelId="{0A2A3A68-14C8-4766-9638-ED3D32FBCAB7}" type="presParOf" srcId="{E6EE4810-4CD0-490F-8671-B7E6292C8DFB}" destId="{5F3CB1BC-F0B0-4075-A4E6-C052531C0158}" srcOrd="0" destOrd="0" presId="urn:microsoft.com/office/officeart/2008/layout/AlternatingHexagons"/>
    <dgm:cxn modelId="{B487B68D-DAB5-4037-A84E-695C41A0D2E6}" type="presParOf" srcId="{E6EE4810-4CD0-490F-8671-B7E6292C8DFB}" destId="{98B75058-999A-41DB-8FF7-5EA81AFCCE25}" srcOrd="1" destOrd="0" presId="urn:microsoft.com/office/officeart/2008/layout/AlternatingHexagons"/>
    <dgm:cxn modelId="{B0FAE548-6BA1-4228-9D19-15716E1E506D}" type="presParOf" srcId="{E6EE4810-4CD0-490F-8671-B7E6292C8DFB}" destId="{13155898-5E64-41CD-8D15-B76E83BAB931}" srcOrd="2" destOrd="0" presId="urn:microsoft.com/office/officeart/2008/layout/AlternatingHexagons"/>
    <dgm:cxn modelId="{3098176B-7414-40E6-A803-134A192AAFED}" type="presParOf" srcId="{E6EE4810-4CD0-490F-8671-B7E6292C8DFB}" destId="{3CC8097E-EA9B-4AD2-AA24-1B2BCEE541B0}" srcOrd="3" destOrd="0" presId="urn:microsoft.com/office/officeart/2008/layout/AlternatingHexagons"/>
    <dgm:cxn modelId="{1A03FBF4-9910-486D-87EE-1578C47D7D99}" type="presParOf" srcId="{E6EE4810-4CD0-490F-8671-B7E6292C8DFB}" destId="{85263C74-AF4F-473A-9C0C-426A97B2599A}" srcOrd="4" destOrd="0" presId="urn:microsoft.com/office/officeart/2008/layout/AlternatingHexagons"/>
    <dgm:cxn modelId="{8F6FEA70-DE88-43D0-81FA-D11064E5C79E}" type="presParOf" srcId="{90C115D1-43A5-4F4C-89CD-BDBF103B6DE7}" destId="{D65C8724-B3E5-4D96-BBC2-8B7AE80532B4}" srcOrd="3" destOrd="0" presId="urn:microsoft.com/office/officeart/2008/layout/AlternatingHexagons"/>
    <dgm:cxn modelId="{E1C57542-79E5-453D-8CD1-122D5737897F}" type="presParOf" srcId="{90C115D1-43A5-4F4C-89CD-BDBF103B6DE7}" destId="{392B8512-05B2-4C56-95D9-E67C0A4F4251}" srcOrd="4" destOrd="0" presId="urn:microsoft.com/office/officeart/2008/layout/AlternatingHexagons"/>
    <dgm:cxn modelId="{AA6212AF-9E55-4129-A6EF-AEDF95E5693E}" type="presParOf" srcId="{392B8512-05B2-4C56-95D9-E67C0A4F4251}" destId="{63825A2F-5ACC-40D1-8E7E-D7D37EF54CF2}" srcOrd="0" destOrd="0" presId="urn:microsoft.com/office/officeart/2008/layout/AlternatingHexagons"/>
    <dgm:cxn modelId="{0BA8291D-3C47-4C77-A5DB-0B6F5A11E3EC}" type="presParOf" srcId="{392B8512-05B2-4C56-95D9-E67C0A4F4251}" destId="{CAB1AD89-9C77-4FB6-844D-3BBA5FC6EE71}" srcOrd="1" destOrd="0" presId="urn:microsoft.com/office/officeart/2008/layout/AlternatingHexagons"/>
    <dgm:cxn modelId="{2E3D82D5-41B8-4904-AED6-BE89540B6872}" type="presParOf" srcId="{392B8512-05B2-4C56-95D9-E67C0A4F4251}" destId="{B03923C0-C089-4B8E-B164-63F7DA44230B}" srcOrd="2" destOrd="0" presId="urn:microsoft.com/office/officeart/2008/layout/AlternatingHexagons"/>
    <dgm:cxn modelId="{9DB75537-9D0D-4047-A53D-65D25895B62A}" type="presParOf" srcId="{392B8512-05B2-4C56-95D9-E67C0A4F4251}" destId="{ECC91A64-28E5-4795-B266-CEE1D06DC182}" srcOrd="3" destOrd="0" presId="urn:microsoft.com/office/officeart/2008/layout/AlternatingHexagons"/>
    <dgm:cxn modelId="{90EC94A8-E0C0-4534-BA79-8C3A0FCA6CA3}" type="presParOf" srcId="{392B8512-05B2-4C56-95D9-E67C0A4F4251}" destId="{2A4B9AAD-9A14-4B5F-A7D8-4C432A19B29E}"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3FFD156-E273-4C5D-8F94-BEB6920F147A}" type="doc">
      <dgm:prSet loTypeId="urn:microsoft.com/office/officeart/2005/8/layout/pyramid2" loCatId="pyramid" qsTypeId="urn:microsoft.com/office/officeart/2005/8/quickstyle/3d2" qsCatId="3D" csTypeId="urn:microsoft.com/office/officeart/2005/8/colors/colorful4" csCatId="colorful" phldr="1"/>
      <dgm:spPr/>
    </dgm:pt>
    <dgm:pt modelId="{34C7F256-4F8F-4AEF-A467-BD5CC77B3D3C}">
      <dgm:prSet phldrT="[文本]" custT="1"/>
      <dgm:spPr/>
      <dgm:t>
        <a:bodyPr/>
        <a:lstStyle/>
        <a:p>
          <a:pPr algn="l"/>
          <a:r>
            <a:rPr lang="zh-CN" altLang="en-US" sz="2400" dirty="0" smtClean="0"/>
            <a:t>围绕企业战略目标，解读设计相应的监控指标体系</a:t>
          </a:r>
          <a:endParaRPr lang="zh-CN" altLang="en-US" sz="2400" dirty="0"/>
        </a:p>
      </dgm:t>
    </dgm:pt>
    <dgm:pt modelId="{2A688A38-33B6-4522-80B5-DA7C79CED945}" type="parTrans" cxnId="{8CF3BC9C-D3CE-4EF5-836D-71AFDEECD16A}">
      <dgm:prSet/>
      <dgm:spPr/>
      <dgm:t>
        <a:bodyPr/>
        <a:lstStyle/>
        <a:p>
          <a:endParaRPr lang="zh-CN" altLang="en-US"/>
        </a:p>
      </dgm:t>
    </dgm:pt>
    <dgm:pt modelId="{4CE3FD5B-1B7E-4F65-AA7A-60251E9489F8}" type="sibTrans" cxnId="{8CF3BC9C-D3CE-4EF5-836D-71AFDEECD16A}">
      <dgm:prSet/>
      <dgm:spPr/>
      <dgm:t>
        <a:bodyPr/>
        <a:lstStyle/>
        <a:p>
          <a:endParaRPr lang="zh-CN" altLang="en-US"/>
        </a:p>
      </dgm:t>
    </dgm:pt>
    <dgm:pt modelId="{04C826DE-5A53-4371-83BE-5F33D4567A13}">
      <dgm:prSet phldrT="[文本]" custT="1"/>
      <dgm:spPr/>
      <dgm:t>
        <a:bodyPr/>
        <a:lstStyle/>
        <a:p>
          <a:pPr algn="l"/>
          <a:r>
            <a:rPr lang="zh-CN" altLang="en-US" sz="2400" dirty="0" smtClean="0"/>
            <a:t>建立健全指标采集体系，全方位实时采集基础数据</a:t>
          </a:r>
          <a:endParaRPr lang="zh-CN" altLang="en-US" sz="2400" dirty="0"/>
        </a:p>
      </dgm:t>
    </dgm:pt>
    <dgm:pt modelId="{055E4D55-87F0-4FE5-917A-C9CAEE9B2AA3}" type="parTrans" cxnId="{98329DD7-FFDC-415A-A81F-3C1A0772AB03}">
      <dgm:prSet/>
      <dgm:spPr/>
      <dgm:t>
        <a:bodyPr/>
        <a:lstStyle/>
        <a:p>
          <a:endParaRPr lang="zh-CN" altLang="en-US"/>
        </a:p>
      </dgm:t>
    </dgm:pt>
    <dgm:pt modelId="{05B1E428-D684-4379-BA9B-7DACAB654D92}" type="sibTrans" cxnId="{98329DD7-FFDC-415A-A81F-3C1A0772AB03}">
      <dgm:prSet/>
      <dgm:spPr/>
      <dgm:t>
        <a:bodyPr/>
        <a:lstStyle/>
        <a:p>
          <a:endParaRPr lang="zh-CN" altLang="en-US"/>
        </a:p>
      </dgm:t>
    </dgm:pt>
    <dgm:pt modelId="{180E66BA-E2A5-4268-A5A1-8C6764F5097E}">
      <dgm:prSet phldrT="[文本]" custT="1"/>
      <dgm:spPr/>
      <dgm:t>
        <a:bodyPr/>
        <a:lstStyle/>
        <a:p>
          <a:pPr algn="ctr"/>
          <a:r>
            <a:rPr lang="zh-CN" altLang="en-US" sz="2400" dirty="0" smtClean="0"/>
            <a:t>根据具体跨界融合特征，进行数据挖掘分析，实现可持续服务</a:t>
          </a:r>
          <a:endParaRPr lang="zh-CN" altLang="en-US" sz="2400" dirty="0"/>
        </a:p>
      </dgm:t>
    </dgm:pt>
    <dgm:pt modelId="{0CD049C3-AB43-45D9-98A9-347F0EA9E188}" type="parTrans" cxnId="{CD35133D-E546-47D0-A5EE-74BA8B62E0FF}">
      <dgm:prSet/>
      <dgm:spPr/>
      <dgm:t>
        <a:bodyPr/>
        <a:lstStyle/>
        <a:p>
          <a:endParaRPr lang="zh-CN" altLang="en-US"/>
        </a:p>
      </dgm:t>
    </dgm:pt>
    <dgm:pt modelId="{7AF2C126-F683-4A6F-A0F1-B4754FF7275B}" type="sibTrans" cxnId="{CD35133D-E546-47D0-A5EE-74BA8B62E0FF}">
      <dgm:prSet/>
      <dgm:spPr/>
      <dgm:t>
        <a:bodyPr/>
        <a:lstStyle/>
        <a:p>
          <a:endParaRPr lang="zh-CN" altLang="en-US"/>
        </a:p>
      </dgm:t>
    </dgm:pt>
    <dgm:pt modelId="{B9438560-3421-4ED2-B392-1CCCD5A572C7}" type="pres">
      <dgm:prSet presAssocID="{C3FFD156-E273-4C5D-8F94-BEB6920F147A}" presName="compositeShape" presStyleCnt="0">
        <dgm:presLayoutVars>
          <dgm:dir/>
          <dgm:resizeHandles/>
        </dgm:presLayoutVars>
      </dgm:prSet>
      <dgm:spPr/>
    </dgm:pt>
    <dgm:pt modelId="{39B914C3-C989-4F16-B939-D7883E33B5D9}" type="pres">
      <dgm:prSet presAssocID="{C3FFD156-E273-4C5D-8F94-BEB6920F147A}" presName="pyramid" presStyleLbl="node1" presStyleIdx="0" presStyleCnt="1"/>
      <dgm:spPr>
        <a:gradFill rotWithShape="0">
          <a:gsLst>
            <a:gs pos="0">
              <a:srgbClr val="92D050"/>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gradFill>
      </dgm:spPr>
    </dgm:pt>
    <dgm:pt modelId="{9A3F2BBC-234F-47F7-A58B-D14FD326C1C0}" type="pres">
      <dgm:prSet presAssocID="{C3FFD156-E273-4C5D-8F94-BEB6920F147A}" presName="theList" presStyleCnt="0"/>
      <dgm:spPr/>
    </dgm:pt>
    <dgm:pt modelId="{2B23150A-BC43-4F2D-9655-E834975215FB}" type="pres">
      <dgm:prSet presAssocID="{34C7F256-4F8F-4AEF-A467-BD5CC77B3D3C}" presName="aNode" presStyleLbl="fgAcc1" presStyleIdx="0" presStyleCnt="3">
        <dgm:presLayoutVars>
          <dgm:bulletEnabled val="1"/>
        </dgm:presLayoutVars>
      </dgm:prSet>
      <dgm:spPr/>
      <dgm:t>
        <a:bodyPr/>
        <a:lstStyle/>
        <a:p>
          <a:endParaRPr lang="zh-CN" altLang="en-US"/>
        </a:p>
      </dgm:t>
    </dgm:pt>
    <dgm:pt modelId="{4ACF0A08-D1CE-4AD0-BA2F-7BFA08C9F09F}" type="pres">
      <dgm:prSet presAssocID="{34C7F256-4F8F-4AEF-A467-BD5CC77B3D3C}" presName="aSpace" presStyleCnt="0"/>
      <dgm:spPr/>
    </dgm:pt>
    <dgm:pt modelId="{70F8F1E0-B6BA-4CA0-BD0B-33B088F39AE1}" type="pres">
      <dgm:prSet presAssocID="{04C826DE-5A53-4371-83BE-5F33D4567A13}" presName="aNode" presStyleLbl="fgAcc1" presStyleIdx="1" presStyleCnt="3">
        <dgm:presLayoutVars>
          <dgm:bulletEnabled val="1"/>
        </dgm:presLayoutVars>
      </dgm:prSet>
      <dgm:spPr/>
      <dgm:t>
        <a:bodyPr/>
        <a:lstStyle/>
        <a:p>
          <a:endParaRPr lang="zh-CN" altLang="en-US"/>
        </a:p>
      </dgm:t>
    </dgm:pt>
    <dgm:pt modelId="{6C23A824-FB7F-44EE-868B-90BAD6E7FB97}" type="pres">
      <dgm:prSet presAssocID="{04C826DE-5A53-4371-83BE-5F33D4567A13}" presName="aSpace" presStyleCnt="0"/>
      <dgm:spPr/>
    </dgm:pt>
    <dgm:pt modelId="{D3566768-BC30-420F-AF27-74769EA01ECD}" type="pres">
      <dgm:prSet presAssocID="{180E66BA-E2A5-4268-A5A1-8C6764F5097E}" presName="aNode" presStyleLbl="fgAcc1" presStyleIdx="2" presStyleCnt="3">
        <dgm:presLayoutVars>
          <dgm:bulletEnabled val="1"/>
        </dgm:presLayoutVars>
      </dgm:prSet>
      <dgm:spPr/>
      <dgm:t>
        <a:bodyPr/>
        <a:lstStyle/>
        <a:p>
          <a:endParaRPr lang="zh-CN" altLang="en-US"/>
        </a:p>
      </dgm:t>
    </dgm:pt>
    <dgm:pt modelId="{3E1D5995-1261-4437-9926-0F2E04C67B34}" type="pres">
      <dgm:prSet presAssocID="{180E66BA-E2A5-4268-A5A1-8C6764F5097E}" presName="aSpace" presStyleCnt="0"/>
      <dgm:spPr/>
    </dgm:pt>
  </dgm:ptLst>
  <dgm:cxnLst>
    <dgm:cxn modelId="{43AC5827-B0A1-437F-AF43-862D9AEC1C30}" type="presOf" srcId="{04C826DE-5A53-4371-83BE-5F33D4567A13}" destId="{70F8F1E0-B6BA-4CA0-BD0B-33B088F39AE1}" srcOrd="0" destOrd="0" presId="urn:microsoft.com/office/officeart/2005/8/layout/pyramid2"/>
    <dgm:cxn modelId="{CD35133D-E546-47D0-A5EE-74BA8B62E0FF}" srcId="{C3FFD156-E273-4C5D-8F94-BEB6920F147A}" destId="{180E66BA-E2A5-4268-A5A1-8C6764F5097E}" srcOrd="2" destOrd="0" parTransId="{0CD049C3-AB43-45D9-98A9-347F0EA9E188}" sibTransId="{7AF2C126-F683-4A6F-A0F1-B4754FF7275B}"/>
    <dgm:cxn modelId="{ED1D220D-CFC6-4B9F-83BF-9A4316BA17D4}" type="presOf" srcId="{180E66BA-E2A5-4268-A5A1-8C6764F5097E}" destId="{D3566768-BC30-420F-AF27-74769EA01ECD}" srcOrd="0" destOrd="0" presId="urn:microsoft.com/office/officeart/2005/8/layout/pyramid2"/>
    <dgm:cxn modelId="{AFDB4F1D-8897-49DA-A1DB-7897C1AF48BD}" type="presOf" srcId="{34C7F256-4F8F-4AEF-A467-BD5CC77B3D3C}" destId="{2B23150A-BC43-4F2D-9655-E834975215FB}" srcOrd="0" destOrd="0" presId="urn:microsoft.com/office/officeart/2005/8/layout/pyramid2"/>
    <dgm:cxn modelId="{8CF3BC9C-D3CE-4EF5-836D-71AFDEECD16A}" srcId="{C3FFD156-E273-4C5D-8F94-BEB6920F147A}" destId="{34C7F256-4F8F-4AEF-A467-BD5CC77B3D3C}" srcOrd="0" destOrd="0" parTransId="{2A688A38-33B6-4522-80B5-DA7C79CED945}" sibTransId="{4CE3FD5B-1B7E-4F65-AA7A-60251E9489F8}"/>
    <dgm:cxn modelId="{3C5A842D-63C7-4215-820A-771772360CA3}" type="presOf" srcId="{C3FFD156-E273-4C5D-8F94-BEB6920F147A}" destId="{B9438560-3421-4ED2-B392-1CCCD5A572C7}" srcOrd="0" destOrd="0" presId="urn:microsoft.com/office/officeart/2005/8/layout/pyramid2"/>
    <dgm:cxn modelId="{98329DD7-FFDC-415A-A81F-3C1A0772AB03}" srcId="{C3FFD156-E273-4C5D-8F94-BEB6920F147A}" destId="{04C826DE-5A53-4371-83BE-5F33D4567A13}" srcOrd="1" destOrd="0" parTransId="{055E4D55-87F0-4FE5-917A-C9CAEE9B2AA3}" sibTransId="{05B1E428-D684-4379-BA9B-7DACAB654D92}"/>
    <dgm:cxn modelId="{D853FC0E-00E7-4FE6-B710-A6CD5BB1985C}" type="presParOf" srcId="{B9438560-3421-4ED2-B392-1CCCD5A572C7}" destId="{39B914C3-C989-4F16-B939-D7883E33B5D9}" srcOrd="0" destOrd="0" presId="urn:microsoft.com/office/officeart/2005/8/layout/pyramid2"/>
    <dgm:cxn modelId="{831435E7-2323-49A1-BF12-1BB5C5AFC44F}" type="presParOf" srcId="{B9438560-3421-4ED2-B392-1CCCD5A572C7}" destId="{9A3F2BBC-234F-47F7-A58B-D14FD326C1C0}" srcOrd="1" destOrd="0" presId="urn:microsoft.com/office/officeart/2005/8/layout/pyramid2"/>
    <dgm:cxn modelId="{C6BAF24A-FDEA-444E-B81F-422E66E3A19E}" type="presParOf" srcId="{9A3F2BBC-234F-47F7-A58B-D14FD326C1C0}" destId="{2B23150A-BC43-4F2D-9655-E834975215FB}" srcOrd="0" destOrd="0" presId="urn:microsoft.com/office/officeart/2005/8/layout/pyramid2"/>
    <dgm:cxn modelId="{FD796A68-3F57-4102-BC81-45B76169DA65}" type="presParOf" srcId="{9A3F2BBC-234F-47F7-A58B-D14FD326C1C0}" destId="{4ACF0A08-D1CE-4AD0-BA2F-7BFA08C9F09F}" srcOrd="1" destOrd="0" presId="urn:microsoft.com/office/officeart/2005/8/layout/pyramid2"/>
    <dgm:cxn modelId="{9ED7FDDF-694C-4E2C-99E4-735245DC0361}" type="presParOf" srcId="{9A3F2BBC-234F-47F7-A58B-D14FD326C1C0}" destId="{70F8F1E0-B6BA-4CA0-BD0B-33B088F39AE1}" srcOrd="2" destOrd="0" presId="urn:microsoft.com/office/officeart/2005/8/layout/pyramid2"/>
    <dgm:cxn modelId="{467DD45F-19BF-41DC-AD43-BCB93BB4F590}" type="presParOf" srcId="{9A3F2BBC-234F-47F7-A58B-D14FD326C1C0}" destId="{6C23A824-FB7F-44EE-868B-90BAD6E7FB97}" srcOrd="3" destOrd="0" presId="urn:microsoft.com/office/officeart/2005/8/layout/pyramid2"/>
    <dgm:cxn modelId="{A0ED94C4-272E-497A-A578-08AEB0748473}" type="presParOf" srcId="{9A3F2BBC-234F-47F7-A58B-D14FD326C1C0}" destId="{D3566768-BC30-420F-AF27-74769EA01ECD}" srcOrd="4" destOrd="0" presId="urn:microsoft.com/office/officeart/2005/8/layout/pyramid2"/>
    <dgm:cxn modelId="{09A3A01A-77DF-4412-B120-2062CE7DBB78}" type="presParOf" srcId="{9A3F2BBC-234F-47F7-A58B-D14FD326C1C0}" destId="{3E1D5995-1261-4437-9926-0F2E04C67B34}"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F6A9339-3805-4E9B-9F2C-2CF0456AE856}" type="doc">
      <dgm:prSet loTypeId="urn:microsoft.com/office/officeart/2005/8/layout/pyramid3" loCatId="pyramid" qsTypeId="urn:microsoft.com/office/officeart/2005/8/quickstyle/3d1" qsCatId="3D" csTypeId="urn:microsoft.com/office/officeart/2005/8/colors/colorful2" csCatId="colorful" phldr="1"/>
      <dgm:spPr/>
    </dgm:pt>
    <dgm:pt modelId="{E4CF9E60-F897-4040-85C4-FFD1EB0EBA4A}">
      <dgm:prSet phldrT="[文本]" custT="1"/>
      <dgm:spPr/>
      <dgm:t>
        <a:bodyPr/>
        <a:lstStyle/>
        <a:p>
          <a:r>
            <a:rPr lang="zh-CN" altLang="en-US" sz="3600" dirty="0" smtClean="0">
              <a:solidFill>
                <a:schemeClr val="bg1"/>
              </a:solidFill>
            </a:rPr>
            <a:t>企业云平台</a:t>
          </a:r>
          <a:endParaRPr lang="zh-CN" altLang="en-US" sz="3600" dirty="0">
            <a:solidFill>
              <a:schemeClr val="bg1"/>
            </a:solidFill>
          </a:endParaRPr>
        </a:p>
      </dgm:t>
    </dgm:pt>
    <dgm:pt modelId="{C61C734A-9878-4F11-82C5-C9B62B7CE1DC}" type="parTrans" cxnId="{50C41547-C869-437F-93B5-D235AC32BD81}">
      <dgm:prSet/>
      <dgm:spPr/>
      <dgm:t>
        <a:bodyPr/>
        <a:lstStyle/>
        <a:p>
          <a:endParaRPr lang="zh-CN" altLang="en-US"/>
        </a:p>
      </dgm:t>
    </dgm:pt>
    <dgm:pt modelId="{8ED980F4-5B23-4F01-82FE-741CCCBBC38D}" type="sibTrans" cxnId="{50C41547-C869-437F-93B5-D235AC32BD81}">
      <dgm:prSet/>
      <dgm:spPr/>
      <dgm:t>
        <a:bodyPr/>
        <a:lstStyle/>
        <a:p>
          <a:endParaRPr lang="zh-CN" altLang="en-US"/>
        </a:p>
      </dgm:t>
    </dgm:pt>
    <dgm:pt modelId="{F6E75AD5-EDB4-4D23-ABB2-30D1ADE53212}">
      <dgm:prSet phldrT="[文本]" custT="1"/>
      <dgm:spPr>
        <a:gradFill rotWithShape="0">
          <a:gsLst>
            <a:gs pos="0">
              <a:srgbClr val="92D050"/>
            </a:gs>
            <a:gs pos="50000">
              <a:schemeClr val="accent2">
                <a:hueOff val="-13442126"/>
                <a:satOff val="5846"/>
                <a:lumOff val="1700"/>
                <a:alphaOff val="0"/>
                <a:shade val="45000"/>
                <a:satMod val="170000"/>
              </a:schemeClr>
            </a:gs>
            <a:gs pos="70000">
              <a:schemeClr val="accent2">
                <a:hueOff val="-13442126"/>
                <a:satOff val="5846"/>
                <a:lumOff val="1700"/>
                <a:alphaOff val="0"/>
                <a:tint val="99000"/>
                <a:shade val="65000"/>
                <a:satMod val="155000"/>
              </a:schemeClr>
            </a:gs>
            <a:gs pos="100000">
              <a:schemeClr val="accent2">
                <a:hueOff val="-13442126"/>
                <a:satOff val="5846"/>
                <a:lumOff val="1700"/>
                <a:alphaOff val="0"/>
                <a:tint val="95500"/>
                <a:shade val="100000"/>
                <a:satMod val="155000"/>
              </a:schemeClr>
            </a:gs>
          </a:gsLst>
        </a:gradFill>
      </dgm:spPr>
      <dgm:t>
        <a:bodyPr lIns="0" rIns="0"/>
        <a:lstStyle/>
        <a:p>
          <a:r>
            <a:rPr lang="zh-CN" altLang="en-US" sz="3200" dirty="0" smtClean="0"/>
            <a:t>网络路由与安全</a:t>
          </a:r>
          <a:endParaRPr lang="zh-CN" altLang="en-US" sz="3200" dirty="0"/>
        </a:p>
      </dgm:t>
    </dgm:pt>
    <dgm:pt modelId="{1B054CAD-B78E-42EE-AA49-93D46FB2B2E1}" type="parTrans" cxnId="{1FB77727-8A2B-4896-877D-E685D01B0402}">
      <dgm:prSet/>
      <dgm:spPr/>
      <dgm:t>
        <a:bodyPr/>
        <a:lstStyle/>
        <a:p>
          <a:endParaRPr lang="zh-CN" altLang="en-US"/>
        </a:p>
      </dgm:t>
    </dgm:pt>
    <dgm:pt modelId="{DFF607CD-6BAB-441F-B35B-E8120F1AEA54}" type="sibTrans" cxnId="{1FB77727-8A2B-4896-877D-E685D01B0402}">
      <dgm:prSet/>
      <dgm:spPr/>
      <dgm:t>
        <a:bodyPr/>
        <a:lstStyle/>
        <a:p>
          <a:endParaRPr lang="zh-CN" altLang="en-US"/>
        </a:p>
      </dgm:t>
    </dgm:pt>
    <dgm:pt modelId="{05F16660-1FB9-4AC9-B7DB-43EBF217595F}">
      <dgm:prSet phldrT="[文本]" custT="1"/>
      <dgm:spPr>
        <a:gradFill rotWithShape="0">
          <a:gsLst>
            <a:gs pos="0">
              <a:schemeClr val="accent3">
                <a:lumMod val="40000"/>
                <a:lumOff val="60000"/>
              </a:schemeClr>
            </a:gs>
            <a:gs pos="50000">
              <a:schemeClr val="accent3">
                <a:lumMod val="20000"/>
                <a:lumOff val="80000"/>
              </a:schemeClr>
            </a:gs>
            <a:gs pos="70000">
              <a:schemeClr val="accent3">
                <a:lumMod val="40000"/>
                <a:lumOff val="60000"/>
              </a:schemeClr>
            </a:gs>
            <a:gs pos="100000">
              <a:schemeClr val="accent2">
                <a:hueOff val="-20163188"/>
                <a:satOff val="8769"/>
                <a:lumOff val="2550"/>
                <a:alphaOff val="0"/>
                <a:tint val="95500"/>
                <a:shade val="100000"/>
                <a:satMod val="155000"/>
              </a:schemeClr>
            </a:gs>
          </a:gsLst>
        </a:gradFill>
      </dgm:spPr>
      <dgm:t>
        <a:bodyPr/>
        <a:lstStyle/>
        <a:p>
          <a:r>
            <a:rPr lang="zh-CN" altLang="en-US" sz="2400" dirty="0" smtClean="0"/>
            <a:t>数据采集终端</a:t>
          </a:r>
          <a:endParaRPr lang="zh-CN" altLang="en-US" sz="2400" dirty="0"/>
        </a:p>
      </dgm:t>
    </dgm:pt>
    <dgm:pt modelId="{CD22F185-DB4A-4CA5-8540-47A60910FBC9}" type="parTrans" cxnId="{A1C89CC6-DD4B-45AB-8970-8B708647BA12}">
      <dgm:prSet/>
      <dgm:spPr/>
      <dgm:t>
        <a:bodyPr/>
        <a:lstStyle/>
        <a:p>
          <a:endParaRPr lang="zh-CN" altLang="en-US"/>
        </a:p>
      </dgm:t>
    </dgm:pt>
    <dgm:pt modelId="{86334BDD-E651-4FDF-9634-6FD8F6309F7F}" type="sibTrans" cxnId="{A1C89CC6-DD4B-45AB-8970-8B708647BA12}">
      <dgm:prSet/>
      <dgm:spPr/>
      <dgm:t>
        <a:bodyPr/>
        <a:lstStyle/>
        <a:p>
          <a:endParaRPr lang="zh-CN" altLang="en-US"/>
        </a:p>
      </dgm:t>
    </dgm:pt>
    <dgm:pt modelId="{F090CDF6-C5C4-4030-875E-B70C43D4ADA9}">
      <dgm:prSet phldrT="[文本]" custT="1"/>
      <dgm:spPr/>
      <dgm:t>
        <a:bodyPr/>
        <a:lstStyle/>
        <a:p>
          <a:r>
            <a:rPr lang="zh-CN" altLang="en-US" sz="3600" dirty="0" smtClean="0">
              <a:solidFill>
                <a:schemeClr val="bg1"/>
              </a:solidFill>
            </a:rPr>
            <a:t>应用服务层</a:t>
          </a:r>
          <a:endParaRPr lang="zh-CN" altLang="en-US" sz="3600" dirty="0">
            <a:solidFill>
              <a:schemeClr val="bg1"/>
            </a:solidFill>
          </a:endParaRPr>
        </a:p>
      </dgm:t>
    </dgm:pt>
    <dgm:pt modelId="{8BEF7DB6-0353-4356-A027-8F26FA67C428}" type="parTrans" cxnId="{FDB2388E-F3B8-4148-87E7-F0B2595DDD50}">
      <dgm:prSet/>
      <dgm:spPr/>
      <dgm:t>
        <a:bodyPr/>
        <a:lstStyle/>
        <a:p>
          <a:endParaRPr lang="zh-CN" altLang="en-US"/>
        </a:p>
      </dgm:t>
    </dgm:pt>
    <dgm:pt modelId="{4352BA66-E8DC-4454-984A-30B46A78F532}" type="sibTrans" cxnId="{FDB2388E-F3B8-4148-87E7-F0B2595DDD50}">
      <dgm:prSet/>
      <dgm:spPr/>
      <dgm:t>
        <a:bodyPr/>
        <a:lstStyle/>
        <a:p>
          <a:endParaRPr lang="zh-CN" altLang="en-US"/>
        </a:p>
      </dgm:t>
    </dgm:pt>
    <dgm:pt modelId="{FAF4229C-EE1A-4758-B0AD-E4FEC8D2448F}" type="pres">
      <dgm:prSet presAssocID="{9F6A9339-3805-4E9B-9F2C-2CF0456AE856}" presName="Name0" presStyleCnt="0">
        <dgm:presLayoutVars>
          <dgm:dir/>
          <dgm:animLvl val="lvl"/>
          <dgm:resizeHandles val="exact"/>
        </dgm:presLayoutVars>
      </dgm:prSet>
      <dgm:spPr/>
    </dgm:pt>
    <dgm:pt modelId="{A4587090-1A8D-46AF-944C-4B9B739ACF9C}" type="pres">
      <dgm:prSet presAssocID="{F090CDF6-C5C4-4030-875E-B70C43D4ADA9}" presName="Name8" presStyleCnt="0"/>
      <dgm:spPr/>
    </dgm:pt>
    <dgm:pt modelId="{3BF2289A-EA8D-4B4A-A262-91903D57A857}" type="pres">
      <dgm:prSet presAssocID="{F090CDF6-C5C4-4030-875E-B70C43D4ADA9}" presName="level" presStyleLbl="node1" presStyleIdx="0" presStyleCnt="4" custScaleX="92136">
        <dgm:presLayoutVars>
          <dgm:chMax val="1"/>
          <dgm:bulletEnabled val="1"/>
        </dgm:presLayoutVars>
      </dgm:prSet>
      <dgm:spPr/>
      <dgm:t>
        <a:bodyPr/>
        <a:lstStyle/>
        <a:p>
          <a:endParaRPr lang="zh-CN" altLang="en-US"/>
        </a:p>
      </dgm:t>
    </dgm:pt>
    <dgm:pt modelId="{87BDB697-2E89-4864-BF23-14B9CEB33DA2}" type="pres">
      <dgm:prSet presAssocID="{F090CDF6-C5C4-4030-875E-B70C43D4ADA9}" presName="levelTx" presStyleLbl="revTx" presStyleIdx="0" presStyleCnt="0">
        <dgm:presLayoutVars>
          <dgm:chMax val="1"/>
          <dgm:bulletEnabled val="1"/>
        </dgm:presLayoutVars>
      </dgm:prSet>
      <dgm:spPr/>
      <dgm:t>
        <a:bodyPr/>
        <a:lstStyle/>
        <a:p>
          <a:endParaRPr lang="zh-CN" altLang="en-US"/>
        </a:p>
      </dgm:t>
    </dgm:pt>
    <dgm:pt modelId="{6F72FD9C-6A5F-419F-8A26-0B233E96D68E}" type="pres">
      <dgm:prSet presAssocID="{E4CF9E60-F897-4040-85C4-FFD1EB0EBA4A}" presName="Name8" presStyleCnt="0"/>
      <dgm:spPr/>
    </dgm:pt>
    <dgm:pt modelId="{24664273-EE0D-40F3-974C-A01DC508BB17}" type="pres">
      <dgm:prSet presAssocID="{E4CF9E60-F897-4040-85C4-FFD1EB0EBA4A}" presName="level" presStyleLbl="node1" presStyleIdx="1" presStyleCnt="4">
        <dgm:presLayoutVars>
          <dgm:chMax val="1"/>
          <dgm:bulletEnabled val="1"/>
        </dgm:presLayoutVars>
      </dgm:prSet>
      <dgm:spPr/>
      <dgm:t>
        <a:bodyPr/>
        <a:lstStyle/>
        <a:p>
          <a:endParaRPr lang="zh-CN" altLang="en-US"/>
        </a:p>
      </dgm:t>
    </dgm:pt>
    <dgm:pt modelId="{F4D126B7-C4F4-46A7-B867-E6727ADFA8C5}" type="pres">
      <dgm:prSet presAssocID="{E4CF9E60-F897-4040-85C4-FFD1EB0EBA4A}" presName="levelTx" presStyleLbl="revTx" presStyleIdx="0" presStyleCnt="0">
        <dgm:presLayoutVars>
          <dgm:chMax val="1"/>
          <dgm:bulletEnabled val="1"/>
        </dgm:presLayoutVars>
      </dgm:prSet>
      <dgm:spPr/>
      <dgm:t>
        <a:bodyPr/>
        <a:lstStyle/>
        <a:p>
          <a:endParaRPr lang="zh-CN" altLang="en-US"/>
        </a:p>
      </dgm:t>
    </dgm:pt>
    <dgm:pt modelId="{917ECC01-145C-4094-A04C-CB49D6C52E6C}" type="pres">
      <dgm:prSet presAssocID="{F6E75AD5-EDB4-4D23-ABB2-30D1ADE53212}" presName="Name8" presStyleCnt="0"/>
      <dgm:spPr/>
    </dgm:pt>
    <dgm:pt modelId="{B07D2EBB-CBB5-46B0-A62A-A27D3FC532CC}" type="pres">
      <dgm:prSet presAssocID="{F6E75AD5-EDB4-4D23-ABB2-30D1ADE53212}" presName="level" presStyleLbl="node1" presStyleIdx="2" presStyleCnt="4" custScaleX="109855">
        <dgm:presLayoutVars>
          <dgm:chMax val="1"/>
          <dgm:bulletEnabled val="1"/>
        </dgm:presLayoutVars>
      </dgm:prSet>
      <dgm:spPr/>
      <dgm:t>
        <a:bodyPr/>
        <a:lstStyle/>
        <a:p>
          <a:endParaRPr lang="zh-CN" altLang="en-US"/>
        </a:p>
      </dgm:t>
    </dgm:pt>
    <dgm:pt modelId="{D563CE4C-4384-4FFD-A48E-527307D9A074}" type="pres">
      <dgm:prSet presAssocID="{F6E75AD5-EDB4-4D23-ABB2-30D1ADE53212}" presName="levelTx" presStyleLbl="revTx" presStyleIdx="0" presStyleCnt="0">
        <dgm:presLayoutVars>
          <dgm:chMax val="1"/>
          <dgm:bulletEnabled val="1"/>
        </dgm:presLayoutVars>
      </dgm:prSet>
      <dgm:spPr/>
      <dgm:t>
        <a:bodyPr/>
        <a:lstStyle/>
        <a:p>
          <a:endParaRPr lang="zh-CN" altLang="en-US"/>
        </a:p>
      </dgm:t>
    </dgm:pt>
    <dgm:pt modelId="{37BD52B9-1DF2-4F2B-9757-AB93F3E2147C}" type="pres">
      <dgm:prSet presAssocID="{05F16660-1FB9-4AC9-B7DB-43EBF217595F}" presName="Name8" presStyleCnt="0"/>
      <dgm:spPr/>
    </dgm:pt>
    <dgm:pt modelId="{7F768082-2243-4D9A-805E-DBC32616A489}" type="pres">
      <dgm:prSet presAssocID="{05F16660-1FB9-4AC9-B7DB-43EBF217595F}" presName="level" presStyleLbl="node1" presStyleIdx="3" presStyleCnt="4" custScaleX="141748">
        <dgm:presLayoutVars>
          <dgm:chMax val="1"/>
          <dgm:bulletEnabled val="1"/>
        </dgm:presLayoutVars>
      </dgm:prSet>
      <dgm:spPr/>
      <dgm:t>
        <a:bodyPr/>
        <a:lstStyle/>
        <a:p>
          <a:endParaRPr lang="zh-CN" altLang="en-US"/>
        </a:p>
      </dgm:t>
    </dgm:pt>
    <dgm:pt modelId="{CDDA8C59-9520-477C-9FDA-07A2F73EBA83}" type="pres">
      <dgm:prSet presAssocID="{05F16660-1FB9-4AC9-B7DB-43EBF217595F}" presName="levelTx" presStyleLbl="revTx" presStyleIdx="0" presStyleCnt="0">
        <dgm:presLayoutVars>
          <dgm:chMax val="1"/>
          <dgm:bulletEnabled val="1"/>
        </dgm:presLayoutVars>
      </dgm:prSet>
      <dgm:spPr/>
      <dgm:t>
        <a:bodyPr/>
        <a:lstStyle/>
        <a:p>
          <a:endParaRPr lang="zh-CN" altLang="en-US"/>
        </a:p>
      </dgm:t>
    </dgm:pt>
  </dgm:ptLst>
  <dgm:cxnLst>
    <dgm:cxn modelId="{FDB2388E-F3B8-4148-87E7-F0B2595DDD50}" srcId="{9F6A9339-3805-4E9B-9F2C-2CF0456AE856}" destId="{F090CDF6-C5C4-4030-875E-B70C43D4ADA9}" srcOrd="0" destOrd="0" parTransId="{8BEF7DB6-0353-4356-A027-8F26FA67C428}" sibTransId="{4352BA66-E8DC-4454-984A-30B46A78F532}"/>
    <dgm:cxn modelId="{FD30D62B-1B0A-44EB-AF67-A33E75FFBBD1}" type="presOf" srcId="{F090CDF6-C5C4-4030-875E-B70C43D4ADA9}" destId="{3BF2289A-EA8D-4B4A-A262-91903D57A857}" srcOrd="0" destOrd="0" presId="urn:microsoft.com/office/officeart/2005/8/layout/pyramid3"/>
    <dgm:cxn modelId="{90C089AC-26E0-496F-9077-DD73ED8994BC}" type="presOf" srcId="{F090CDF6-C5C4-4030-875E-B70C43D4ADA9}" destId="{87BDB697-2E89-4864-BF23-14B9CEB33DA2}" srcOrd="1" destOrd="0" presId="urn:microsoft.com/office/officeart/2005/8/layout/pyramid3"/>
    <dgm:cxn modelId="{50C41547-C869-437F-93B5-D235AC32BD81}" srcId="{9F6A9339-3805-4E9B-9F2C-2CF0456AE856}" destId="{E4CF9E60-F897-4040-85C4-FFD1EB0EBA4A}" srcOrd="1" destOrd="0" parTransId="{C61C734A-9878-4F11-82C5-C9B62B7CE1DC}" sibTransId="{8ED980F4-5B23-4F01-82FE-741CCCBBC38D}"/>
    <dgm:cxn modelId="{A8A30E1C-31F8-48B9-BADE-969F0E98D523}" type="presOf" srcId="{9F6A9339-3805-4E9B-9F2C-2CF0456AE856}" destId="{FAF4229C-EE1A-4758-B0AD-E4FEC8D2448F}" srcOrd="0" destOrd="0" presId="urn:microsoft.com/office/officeart/2005/8/layout/pyramid3"/>
    <dgm:cxn modelId="{11C95639-58A7-4C7A-858A-8B2E9A013376}" type="presOf" srcId="{E4CF9E60-F897-4040-85C4-FFD1EB0EBA4A}" destId="{F4D126B7-C4F4-46A7-B867-E6727ADFA8C5}" srcOrd="1" destOrd="0" presId="urn:microsoft.com/office/officeart/2005/8/layout/pyramid3"/>
    <dgm:cxn modelId="{F02C47FB-C806-4AF6-A3EF-A8B89D8274BC}" type="presOf" srcId="{E4CF9E60-F897-4040-85C4-FFD1EB0EBA4A}" destId="{24664273-EE0D-40F3-974C-A01DC508BB17}" srcOrd="0" destOrd="0" presId="urn:microsoft.com/office/officeart/2005/8/layout/pyramid3"/>
    <dgm:cxn modelId="{1FB77727-8A2B-4896-877D-E685D01B0402}" srcId="{9F6A9339-3805-4E9B-9F2C-2CF0456AE856}" destId="{F6E75AD5-EDB4-4D23-ABB2-30D1ADE53212}" srcOrd="2" destOrd="0" parTransId="{1B054CAD-B78E-42EE-AA49-93D46FB2B2E1}" sibTransId="{DFF607CD-6BAB-441F-B35B-E8120F1AEA54}"/>
    <dgm:cxn modelId="{DD5A7C8E-B3CC-473A-8789-0367F74D9B84}" type="presOf" srcId="{05F16660-1FB9-4AC9-B7DB-43EBF217595F}" destId="{7F768082-2243-4D9A-805E-DBC32616A489}" srcOrd="0" destOrd="0" presId="urn:microsoft.com/office/officeart/2005/8/layout/pyramid3"/>
    <dgm:cxn modelId="{A1C89CC6-DD4B-45AB-8970-8B708647BA12}" srcId="{9F6A9339-3805-4E9B-9F2C-2CF0456AE856}" destId="{05F16660-1FB9-4AC9-B7DB-43EBF217595F}" srcOrd="3" destOrd="0" parTransId="{CD22F185-DB4A-4CA5-8540-47A60910FBC9}" sibTransId="{86334BDD-E651-4FDF-9634-6FD8F6309F7F}"/>
    <dgm:cxn modelId="{88F51E74-84E7-4C83-B435-2B8450615685}" type="presOf" srcId="{F6E75AD5-EDB4-4D23-ABB2-30D1ADE53212}" destId="{B07D2EBB-CBB5-46B0-A62A-A27D3FC532CC}" srcOrd="0" destOrd="0" presId="urn:microsoft.com/office/officeart/2005/8/layout/pyramid3"/>
    <dgm:cxn modelId="{C02716DD-2DD9-43CF-B57B-677BC28264EB}" type="presOf" srcId="{05F16660-1FB9-4AC9-B7DB-43EBF217595F}" destId="{CDDA8C59-9520-477C-9FDA-07A2F73EBA83}" srcOrd="1" destOrd="0" presId="urn:microsoft.com/office/officeart/2005/8/layout/pyramid3"/>
    <dgm:cxn modelId="{EEAA1C3F-BB74-40A7-8787-4507834D4EC0}" type="presOf" srcId="{F6E75AD5-EDB4-4D23-ABB2-30D1ADE53212}" destId="{D563CE4C-4384-4FFD-A48E-527307D9A074}" srcOrd="1" destOrd="0" presId="urn:microsoft.com/office/officeart/2005/8/layout/pyramid3"/>
    <dgm:cxn modelId="{39781B93-CB66-48C8-BBFE-0D6807BEEBA4}" type="presParOf" srcId="{FAF4229C-EE1A-4758-B0AD-E4FEC8D2448F}" destId="{A4587090-1A8D-46AF-944C-4B9B739ACF9C}" srcOrd="0" destOrd="0" presId="urn:microsoft.com/office/officeart/2005/8/layout/pyramid3"/>
    <dgm:cxn modelId="{13599F26-246D-4233-AF3C-728412034F80}" type="presParOf" srcId="{A4587090-1A8D-46AF-944C-4B9B739ACF9C}" destId="{3BF2289A-EA8D-4B4A-A262-91903D57A857}" srcOrd="0" destOrd="0" presId="urn:microsoft.com/office/officeart/2005/8/layout/pyramid3"/>
    <dgm:cxn modelId="{2F0D55EB-5706-4BF2-9C12-CE997204AD87}" type="presParOf" srcId="{A4587090-1A8D-46AF-944C-4B9B739ACF9C}" destId="{87BDB697-2E89-4864-BF23-14B9CEB33DA2}" srcOrd="1" destOrd="0" presId="urn:microsoft.com/office/officeart/2005/8/layout/pyramid3"/>
    <dgm:cxn modelId="{DF3C232E-2AEE-46AC-B986-42C11AE5FA38}" type="presParOf" srcId="{FAF4229C-EE1A-4758-B0AD-E4FEC8D2448F}" destId="{6F72FD9C-6A5F-419F-8A26-0B233E96D68E}" srcOrd="1" destOrd="0" presId="urn:microsoft.com/office/officeart/2005/8/layout/pyramid3"/>
    <dgm:cxn modelId="{04B4DFDD-52E1-4BF3-A78A-1799A4B316D9}" type="presParOf" srcId="{6F72FD9C-6A5F-419F-8A26-0B233E96D68E}" destId="{24664273-EE0D-40F3-974C-A01DC508BB17}" srcOrd="0" destOrd="0" presId="urn:microsoft.com/office/officeart/2005/8/layout/pyramid3"/>
    <dgm:cxn modelId="{74E2A015-F7A2-48AE-9C5C-F0056EC95875}" type="presParOf" srcId="{6F72FD9C-6A5F-419F-8A26-0B233E96D68E}" destId="{F4D126B7-C4F4-46A7-B867-E6727ADFA8C5}" srcOrd="1" destOrd="0" presId="urn:microsoft.com/office/officeart/2005/8/layout/pyramid3"/>
    <dgm:cxn modelId="{6172437E-BEAD-479B-B9A9-0B15BA94F4D3}" type="presParOf" srcId="{FAF4229C-EE1A-4758-B0AD-E4FEC8D2448F}" destId="{917ECC01-145C-4094-A04C-CB49D6C52E6C}" srcOrd="2" destOrd="0" presId="urn:microsoft.com/office/officeart/2005/8/layout/pyramid3"/>
    <dgm:cxn modelId="{30BAE182-48C7-4746-BBF8-D0089B6F6370}" type="presParOf" srcId="{917ECC01-145C-4094-A04C-CB49D6C52E6C}" destId="{B07D2EBB-CBB5-46B0-A62A-A27D3FC532CC}" srcOrd="0" destOrd="0" presId="urn:microsoft.com/office/officeart/2005/8/layout/pyramid3"/>
    <dgm:cxn modelId="{EE64D59D-E781-420A-83D0-6A3DFD361475}" type="presParOf" srcId="{917ECC01-145C-4094-A04C-CB49D6C52E6C}" destId="{D563CE4C-4384-4FFD-A48E-527307D9A074}" srcOrd="1" destOrd="0" presId="urn:microsoft.com/office/officeart/2005/8/layout/pyramid3"/>
    <dgm:cxn modelId="{0E0157C6-1B22-4C78-BD62-7827EA34F9EA}" type="presParOf" srcId="{FAF4229C-EE1A-4758-B0AD-E4FEC8D2448F}" destId="{37BD52B9-1DF2-4F2B-9757-AB93F3E2147C}" srcOrd="3" destOrd="0" presId="urn:microsoft.com/office/officeart/2005/8/layout/pyramid3"/>
    <dgm:cxn modelId="{FBA56C9A-4E37-4A76-977C-13F6D18ED62F}" type="presParOf" srcId="{37BD52B9-1DF2-4F2B-9757-AB93F3E2147C}" destId="{7F768082-2243-4D9A-805E-DBC32616A489}" srcOrd="0" destOrd="0" presId="urn:microsoft.com/office/officeart/2005/8/layout/pyramid3"/>
    <dgm:cxn modelId="{0B09D2BA-D802-43DE-9220-61E591D203F5}" type="presParOf" srcId="{37BD52B9-1DF2-4F2B-9757-AB93F3E2147C}" destId="{CDDA8C59-9520-477C-9FDA-07A2F73EBA83}" srcOrd="1" destOrd="0" presId="urn:microsoft.com/office/officeart/2005/8/layout/pyramid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831B28-CE82-450E-BB1C-36A19D5A6C8E}" type="doc">
      <dgm:prSet loTypeId="urn:microsoft.com/office/officeart/2005/8/layout/radial6" loCatId="cycle" qsTypeId="urn:microsoft.com/office/officeart/2005/8/quickstyle/3d3" qsCatId="3D" csTypeId="urn:microsoft.com/office/officeart/2005/8/colors/colorful3" csCatId="colorful" phldr="1"/>
      <dgm:spPr/>
      <dgm:t>
        <a:bodyPr/>
        <a:lstStyle/>
        <a:p>
          <a:endParaRPr lang="zh-CN" altLang="en-US"/>
        </a:p>
      </dgm:t>
    </dgm:pt>
    <dgm:pt modelId="{6ADC7321-DF20-4CDB-8718-3BEB5A9D1D35}">
      <dgm:prSet phldrT="[文本]"/>
      <dgm:spPr/>
      <dgm:t>
        <a:bodyPr/>
        <a:lstStyle/>
        <a:p>
          <a:r>
            <a:rPr lang="zh-CN" altLang="en-US" dirty="0" smtClean="0"/>
            <a:t>扁平化管理</a:t>
          </a:r>
          <a:endParaRPr lang="zh-CN" altLang="en-US" dirty="0"/>
        </a:p>
      </dgm:t>
    </dgm:pt>
    <dgm:pt modelId="{21C2C008-471D-417A-8881-24DD61AE339F}" type="parTrans" cxnId="{22502948-DCF7-485A-A508-1CB040C40182}">
      <dgm:prSet/>
      <dgm:spPr/>
      <dgm:t>
        <a:bodyPr/>
        <a:lstStyle/>
        <a:p>
          <a:endParaRPr lang="zh-CN" altLang="en-US"/>
        </a:p>
      </dgm:t>
    </dgm:pt>
    <dgm:pt modelId="{16BE1872-A630-4DCA-A888-7711610FCAA0}" type="sibTrans" cxnId="{22502948-DCF7-485A-A508-1CB040C40182}">
      <dgm:prSet/>
      <dgm:spPr/>
      <dgm:t>
        <a:bodyPr/>
        <a:lstStyle/>
        <a:p>
          <a:endParaRPr lang="zh-CN" altLang="en-US"/>
        </a:p>
      </dgm:t>
    </dgm:pt>
    <dgm:pt modelId="{82A1ECA0-36D2-46C5-B0C5-A8E51F50DAC2}">
      <dgm:prSet phldrT="[文本]"/>
      <dgm:spPr/>
      <dgm:t>
        <a:bodyPr/>
        <a:lstStyle/>
        <a:p>
          <a:r>
            <a:rPr lang="zh-CN" altLang="en-US" dirty="0" smtClean="0"/>
            <a:t>企业管理</a:t>
          </a:r>
          <a:endParaRPr lang="zh-CN" altLang="en-US" dirty="0"/>
        </a:p>
      </dgm:t>
    </dgm:pt>
    <dgm:pt modelId="{EA74D1C5-5F90-4C8F-8270-2C53A646CAA6}" type="parTrans" cxnId="{C82A6EC1-D338-485D-B541-E8650B6ABB40}">
      <dgm:prSet/>
      <dgm:spPr/>
      <dgm:t>
        <a:bodyPr/>
        <a:lstStyle/>
        <a:p>
          <a:endParaRPr lang="zh-CN" altLang="en-US"/>
        </a:p>
      </dgm:t>
    </dgm:pt>
    <dgm:pt modelId="{542BA1D3-B7D2-4082-A14F-C955C522A864}" type="sibTrans" cxnId="{C82A6EC1-D338-485D-B541-E8650B6ABB40}">
      <dgm:prSet/>
      <dgm:spPr/>
      <dgm:t>
        <a:bodyPr/>
        <a:lstStyle/>
        <a:p>
          <a:endParaRPr lang="zh-CN" altLang="en-US"/>
        </a:p>
      </dgm:t>
    </dgm:pt>
    <dgm:pt modelId="{8E9B43D2-3724-4E45-BE6D-D7AC05411093}">
      <dgm:prSet phldrT="[文本]" phldr="1"/>
      <dgm:spPr/>
      <dgm:t>
        <a:bodyPr/>
        <a:lstStyle/>
        <a:p>
          <a:endParaRPr lang="zh-CN" altLang="en-US"/>
        </a:p>
      </dgm:t>
    </dgm:pt>
    <dgm:pt modelId="{A0F4B67A-FC75-4A90-B97C-EB89E082D064}" type="parTrans" cxnId="{5087B3C9-F1B6-4D85-A4C2-EF6189229699}">
      <dgm:prSet/>
      <dgm:spPr/>
      <dgm:t>
        <a:bodyPr/>
        <a:lstStyle/>
        <a:p>
          <a:endParaRPr lang="zh-CN" altLang="en-US"/>
        </a:p>
      </dgm:t>
    </dgm:pt>
    <dgm:pt modelId="{D7C30BCB-A0B8-4CDD-9BBC-61439C850CF1}" type="sibTrans" cxnId="{5087B3C9-F1B6-4D85-A4C2-EF6189229699}">
      <dgm:prSet/>
      <dgm:spPr/>
      <dgm:t>
        <a:bodyPr/>
        <a:lstStyle/>
        <a:p>
          <a:endParaRPr lang="zh-CN" altLang="en-US"/>
        </a:p>
      </dgm:t>
    </dgm:pt>
    <dgm:pt modelId="{55C9F9B0-6766-4C1F-A0C8-35AC5CE82249}">
      <dgm:prSet phldrT="[文本]" phldr="1"/>
      <dgm:spPr/>
      <dgm:t>
        <a:bodyPr/>
        <a:lstStyle/>
        <a:p>
          <a:endParaRPr lang="zh-CN" altLang="en-US"/>
        </a:p>
      </dgm:t>
    </dgm:pt>
    <dgm:pt modelId="{BC8BF390-F86E-4792-AE81-1494983AE2BE}" type="parTrans" cxnId="{D35415C8-127E-4744-A236-6310DF896DC7}">
      <dgm:prSet/>
      <dgm:spPr/>
      <dgm:t>
        <a:bodyPr/>
        <a:lstStyle/>
        <a:p>
          <a:endParaRPr lang="zh-CN" altLang="en-US"/>
        </a:p>
      </dgm:t>
    </dgm:pt>
    <dgm:pt modelId="{1EDBFFA4-4214-4D64-9F9B-A7491EF83058}" type="sibTrans" cxnId="{D35415C8-127E-4744-A236-6310DF896DC7}">
      <dgm:prSet/>
      <dgm:spPr/>
      <dgm:t>
        <a:bodyPr/>
        <a:lstStyle/>
        <a:p>
          <a:endParaRPr lang="zh-CN" altLang="en-US"/>
        </a:p>
      </dgm:t>
    </dgm:pt>
    <dgm:pt modelId="{5B3A8BB6-C75E-413C-9AC8-847CDB88435D}">
      <dgm:prSet phldrT="[文本]" phldr="1"/>
      <dgm:spPr/>
      <dgm:t>
        <a:bodyPr/>
        <a:lstStyle/>
        <a:p>
          <a:endParaRPr lang="zh-CN" altLang="en-US"/>
        </a:p>
      </dgm:t>
    </dgm:pt>
    <dgm:pt modelId="{865A1428-30D9-4E87-BF44-40A979DE90D8}" type="parTrans" cxnId="{D581A646-69D7-49F6-AE1A-21CA8409691D}">
      <dgm:prSet/>
      <dgm:spPr/>
      <dgm:t>
        <a:bodyPr/>
        <a:lstStyle/>
        <a:p>
          <a:endParaRPr lang="zh-CN" altLang="en-US"/>
        </a:p>
      </dgm:t>
    </dgm:pt>
    <dgm:pt modelId="{E409AD3F-CE89-4341-B768-ED66B9980A50}" type="sibTrans" cxnId="{D581A646-69D7-49F6-AE1A-21CA8409691D}">
      <dgm:prSet/>
      <dgm:spPr/>
      <dgm:t>
        <a:bodyPr/>
        <a:lstStyle/>
        <a:p>
          <a:endParaRPr lang="zh-CN" altLang="en-US"/>
        </a:p>
      </dgm:t>
    </dgm:pt>
    <dgm:pt modelId="{9461F68E-1B65-4320-9DFA-C73BFEFC49E3}">
      <dgm:prSet/>
      <dgm:spPr/>
      <dgm:t>
        <a:bodyPr/>
        <a:lstStyle/>
        <a:p>
          <a:r>
            <a:rPr lang="zh-CN" altLang="en-US" smtClean="0"/>
            <a:t>生产经营</a:t>
          </a:r>
          <a:endParaRPr lang="zh-CN" altLang="en-US"/>
        </a:p>
      </dgm:t>
    </dgm:pt>
    <dgm:pt modelId="{933D30A9-7933-4643-97EE-502485A82B03}" type="parTrans" cxnId="{675687B5-4ECD-4969-BFD4-158E31F90FEC}">
      <dgm:prSet/>
      <dgm:spPr/>
      <dgm:t>
        <a:bodyPr/>
        <a:lstStyle/>
        <a:p>
          <a:endParaRPr lang="zh-CN" altLang="en-US"/>
        </a:p>
      </dgm:t>
    </dgm:pt>
    <dgm:pt modelId="{CC828C39-7D24-404A-A6C2-3B0A47DB2C11}" type="sibTrans" cxnId="{675687B5-4ECD-4969-BFD4-158E31F90FEC}">
      <dgm:prSet/>
      <dgm:spPr/>
      <dgm:t>
        <a:bodyPr/>
        <a:lstStyle/>
        <a:p>
          <a:endParaRPr lang="zh-CN" altLang="en-US"/>
        </a:p>
      </dgm:t>
    </dgm:pt>
    <dgm:pt modelId="{0AF8B447-337C-4364-B5FF-C8FC02C37F2A}">
      <dgm:prSet/>
      <dgm:spPr/>
      <dgm:t>
        <a:bodyPr/>
        <a:lstStyle/>
        <a:p>
          <a:endParaRPr lang="zh-CN" altLang="en-US"/>
        </a:p>
      </dgm:t>
    </dgm:pt>
    <dgm:pt modelId="{6CD09B46-5FA9-401B-8DC5-7EF4B268A158}" type="parTrans" cxnId="{CCD877B8-9B86-4F18-A1A0-B0E2056BADCF}">
      <dgm:prSet/>
      <dgm:spPr/>
      <dgm:t>
        <a:bodyPr/>
        <a:lstStyle/>
        <a:p>
          <a:endParaRPr lang="zh-CN" altLang="en-US"/>
        </a:p>
      </dgm:t>
    </dgm:pt>
    <dgm:pt modelId="{87AA1402-2C8D-443B-890E-278059C5255F}" type="sibTrans" cxnId="{CCD877B8-9B86-4F18-A1A0-B0E2056BADCF}">
      <dgm:prSet/>
      <dgm:spPr/>
      <dgm:t>
        <a:bodyPr/>
        <a:lstStyle/>
        <a:p>
          <a:endParaRPr lang="zh-CN" altLang="en-US"/>
        </a:p>
      </dgm:t>
    </dgm:pt>
    <dgm:pt modelId="{C8BFD361-DE85-4706-8C8C-F67EE02D8B34}">
      <dgm:prSet/>
      <dgm:spPr/>
      <dgm:t>
        <a:bodyPr/>
        <a:lstStyle/>
        <a:p>
          <a:endParaRPr lang="zh-CN" altLang="en-US"/>
        </a:p>
      </dgm:t>
    </dgm:pt>
    <dgm:pt modelId="{4A8C7497-9703-43A1-8113-F67CA7A6C936}" type="parTrans" cxnId="{E6DE1EAC-71E1-4B34-B808-63A1C55760D0}">
      <dgm:prSet/>
      <dgm:spPr/>
      <dgm:t>
        <a:bodyPr/>
        <a:lstStyle/>
        <a:p>
          <a:endParaRPr lang="zh-CN" altLang="en-US"/>
        </a:p>
      </dgm:t>
    </dgm:pt>
    <dgm:pt modelId="{C12AFC19-505B-4C3B-BC70-13C7FBCEACF8}" type="sibTrans" cxnId="{E6DE1EAC-71E1-4B34-B808-63A1C55760D0}">
      <dgm:prSet/>
      <dgm:spPr/>
      <dgm:t>
        <a:bodyPr/>
        <a:lstStyle/>
        <a:p>
          <a:endParaRPr lang="zh-CN" altLang="en-US"/>
        </a:p>
      </dgm:t>
    </dgm:pt>
    <dgm:pt modelId="{CC914E1B-5549-4FD1-9FA7-48DE020DCC65}">
      <dgm:prSet/>
      <dgm:spPr/>
      <dgm:t>
        <a:bodyPr/>
        <a:lstStyle/>
        <a:p>
          <a:endParaRPr lang="zh-CN" altLang="en-US"/>
        </a:p>
      </dgm:t>
    </dgm:pt>
    <dgm:pt modelId="{F6DC6645-BD27-4740-A610-16962922D9FD}" type="parTrans" cxnId="{9ABF4EDB-2BF8-496D-BE43-D1ED20564F98}">
      <dgm:prSet/>
      <dgm:spPr/>
      <dgm:t>
        <a:bodyPr/>
        <a:lstStyle/>
        <a:p>
          <a:endParaRPr lang="zh-CN" altLang="en-US"/>
        </a:p>
      </dgm:t>
    </dgm:pt>
    <dgm:pt modelId="{E0B59AED-0BA9-4435-B2BA-AD00990A3820}" type="sibTrans" cxnId="{9ABF4EDB-2BF8-496D-BE43-D1ED20564F98}">
      <dgm:prSet/>
      <dgm:spPr/>
      <dgm:t>
        <a:bodyPr/>
        <a:lstStyle/>
        <a:p>
          <a:endParaRPr lang="zh-CN" altLang="en-US"/>
        </a:p>
      </dgm:t>
    </dgm:pt>
    <dgm:pt modelId="{459AFC52-E187-4940-B3B2-3A7C0CA79E4F}">
      <dgm:prSet phldrT="[文本]"/>
      <dgm:spPr/>
      <dgm:t>
        <a:bodyPr/>
        <a:lstStyle/>
        <a:p>
          <a:r>
            <a:rPr lang="en-US" altLang="zh-CN" dirty="0" smtClean="0"/>
            <a:t>OA</a:t>
          </a:r>
          <a:endParaRPr lang="zh-CN" altLang="en-US" dirty="0"/>
        </a:p>
      </dgm:t>
    </dgm:pt>
    <dgm:pt modelId="{D065DED4-0285-4697-8B1D-3E18913C2EFF}" type="parTrans" cxnId="{61F390EC-2DE5-4D15-BED2-BCD9AB2CE79C}">
      <dgm:prSet/>
      <dgm:spPr/>
      <dgm:t>
        <a:bodyPr/>
        <a:lstStyle/>
        <a:p>
          <a:endParaRPr lang="zh-CN" altLang="en-US"/>
        </a:p>
      </dgm:t>
    </dgm:pt>
    <dgm:pt modelId="{62ACEC6B-BBEF-44F6-A835-DBF61FD75E1A}" type="sibTrans" cxnId="{61F390EC-2DE5-4D15-BED2-BCD9AB2CE79C}">
      <dgm:prSet/>
      <dgm:spPr/>
      <dgm:t>
        <a:bodyPr/>
        <a:lstStyle/>
        <a:p>
          <a:endParaRPr lang="zh-CN" altLang="en-US"/>
        </a:p>
      </dgm:t>
    </dgm:pt>
    <dgm:pt modelId="{C60C0856-340A-467E-AC5B-6CDF62F3DEBF}">
      <dgm:prSet/>
      <dgm:spPr/>
      <dgm:t>
        <a:bodyPr/>
        <a:lstStyle/>
        <a:p>
          <a:r>
            <a:rPr lang="zh-CN" altLang="en-US" dirty="0" smtClean="0"/>
            <a:t>公众互动</a:t>
          </a:r>
          <a:endParaRPr lang="zh-CN" altLang="en-US" dirty="0"/>
        </a:p>
      </dgm:t>
    </dgm:pt>
    <dgm:pt modelId="{A9D0299C-8303-49FE-8BC0-AFE013501C9E}" type="parTrans" cxnId="{6AE64885-FB14-4863-9F24-15621DDE182A}">
      <dgm:prSet/>
      <dgm:spPr/>
      <dgm:t>
        <a:bodyPr/>
        <a:lstStyle/>
        <a:p>
          <a:endParaRPr lang="zh-CN" altLang="en-US"/>
        </a:p>
      </dgm:t>
    </dgm:pt>
    <dgm:pt modelId="{C2A022FF-1D68-439F-BA3E-A2E8B6BB8424}" type="sibTrans" cxnId="{6AE64885-FB14-4863-9F24-15621DDE182A}">
      <dgm:prSet/>
      <dgm:spPr/>
      <dgm:t>
        <a:bodyPr/>
        <a:lstStyle/>
        <a:p>
          <a:endParaRPr lang="zh-CN" altLang="en-US"/>
        </a:p>
      </dgm:t>
    </dgm:pt>
    <dgm:pt modelId="{C173B93F-D3B6-4E28-BDC0-07DAEAE851A9}">
      <dgm:prSet/>
      <dgm:spPr/>
      <dgm:t>
        <a:bodyPr/>
        <a:lstStyle/>
        <a:p>
          <a:r>
            <a:rPr lang="zh-CN" altLang="en-US" dirty="0" smtClean="0"/>
            <a:t>协同发展</a:t>
          </a:r>
          <a:endParaRPr lang="zh-CN" altLang="en-US" dirty="0"/>
        </a:p>
      </dgm:t>
    </dgm:pt>
    <dgm:pt modelId="{A2A9B0EA-FE6A-4537-9973-409447A17F0E}" type="parTrans" cxnId="{2AC576FB-B87A-4EC5-9C70-0902F6E57300}">
      <dgm:prSet/>
      <dgm:spPr/>
      <dgm:t>
        <a:bodyPr/>
        <a:lstStyle/>
        <a:p>
          <a:endParaRPr lang="zh-CN" altLang="en-US"/>
        </a:p>
      </dgm:t>
    </dgm:pt>
    <dgm:pt modelId="{EEAFA2D1-AEC2-414D-B237-627F9210F271}" type="sibTrans" cxnId="{2AC576FB-B87A-4EC5-9C70-0902F6E57300}">
      <dgm:prSet/>
      <dgm:spPr/>
      <dgm:t>
        <a:bodyPr/>
        <a:lstStyle/>
        <a:p>
          <a:endParaRPr lang="zh-CN" altLang="en-US"/>
        </a:p>
      </dgm:t>
    </dgm:pt>
    <dgm:pt modelId="{5E2DC555-655E-47E8-A184-B8CE0FC5F562}" type="pres">
      <dgm:prSet presAssocID="{D4831B28-CE82-450E-BB1C-36A19D5A6C8E}" presName="Name0" presStyleCnt="0">
        <dgm:presLayoutVars>
          <dgm:chMax val="1"/>
          <dgm:dir/>
          <dgm:animLvl val="ctr"/>
          <dgm:resizeHandles val="exact"/>
        </dgm:presLayoutVars>
      </dgm:prSet>
      <dgm:spPr/>
      <dgm:t>
        <a:bodyPr/>
        <a:lstStyle/>
        <a:p>
          <a:endParaRPr lang="zh-CN" altLang="en-US"/>
        </a:p>
      </dgm:t>
    </dgm:pt>
    <dgm:pt modelId="{EE4CA7B3-6F0F-4D14-A56C-6174B90EB703}" type="pres">
      <dgm:prSet presAssocID="{6ADC7321-DF20-4CDB-8718-3BEB5A9D1D35}" presName="centerShape" presStyleLbl="node0" presStyleIdx="0" presStyleCnt="1"/>
      <dgm:spPr/>
      <dgm:t>
        <a:bodyPr/>
        <a:lstStyle/>
        <a:p>
          <a:endParaRPr lang="zh-CN" altLang="en-US"/>
        </a:p>
      </dgm:t>
    </dgm:pt>
    <dgm:pt modelId="{0BCF6F4D-A08B-4AFE-B73A-C1E2FE848491}" type="pres">
      <dgm:prSet presAssocID="{459AFC52-E187-4940-B3B2-3A7C0CA79E4F}" presName="node" presStyleLbl="node1" presStyleIdx="0" presStyleCnt="5">
        <dgm:presLayoutVars>
          <dgm:bulletEnabled val="1"/>
        </dgm:presLayoutVars>
      </dgm:prSet>
      <dgm:spPr/>
      <dgm:t>
        <a:bodyPr/>
        <a:lstStyle/>
        <a:p>
          <a:endParaRPr lang="zh-CN" altLang="en-US"/>
        </a:p>
      </dgm:t>
    </dgm:pt>
    <dgm:pt modelId="{F0FD7F92-3E63-4E71-9193-80B8991B2EB2}" type="pres">
      <dgm:prSet presAssocID="{459AFC52-E187-4940-B3B2-3A7C0CA79E4F}" presName="dummy" presStyleCnt="0"/>
      <dgm:spPr/>
    </dgm:pt>
    <dgm:pt modelId="{73D21BDA-A965-42CE-BD7E-CDA1CF107472}" type="pres">
      <dgm:prSet presAssocID="{62ACEC6B-BBEF-44F6-A835-DBF61FD75E1A}" presName="sibTrans" presStyleLbl="sibTrans2D1" presStyleIdx="0" presStyleCnt="5"/>
      <dgm:spPr/>
      <dgm:t>
        <a:bodyPr/>
        <a:lstStyle/>
        <a:p>
          <a:endParaRPr lang="zh-CN" altLang="en-US"/>
        </a:p>
      </dgm:t>
    </dgm:pt>
    <dgm:pt modelId="{44DFFE1E-2C14-44FB-ADE7-44B324EA0AD4}" type="pres">
      <dgm:prSet presAssocID="{82A1ECA0-36D2-46C5-B0C5-A8E51F50DAC2}" presName="node" presStyleLbl="node1" presStyleIdx="1" presStyleCnt="5">
        <dgm:presLayoutVars>
          <dgm:bulletEnabled val="1"/>
        </dgm:presLayoutVars>
      </dgm:prSet>
      <dgm:spPr/>
      <dgm:t>
        <a:bodyPr/>
        <a:lstStyle/>
        <a:p>
          <a:endParaRPr lang="zh-CN" altLang="en-US"/>
        </a:p>
      </dgm:t>
    </dgm:pt>
    <dgm:pt modelId="{2C9C3146-EF73-4E59-973E-B99F2CC0F9AB}" type="pres">
      <dgm:prSet presAssocID="{82A1ECA0-36D2-46C5-B0C5-A8E51F50DAC2}" presName="dummy" presStyleCnt="0"/>
      <dgm:spPr/>
    </dgm:pt>
    <dgm:pt modelId="{A7A79015-EA98-4BCD-91B9-CAAAAC246AB6}" type="pres">
      <dgm:prSet presAssocID="{542BA1D3-B7D2-4082-A14F-C955C522A864}" presName="sibTrans" presStyleLbl="sibTrans2D1" presStyleIdx="1" presStyleCnt="5"/>
      <dgm:spPr/>
      <dgm:t>
        <a:bodyPr/>
        <a:lstStyle/>
        <a:p>
          <a:endParaRPr lang="zh-CN" altLang="en-US"/>
        </a:p>
      </dgm:t>
    </dgm:pt>
    <dgm:pt modelId="{EE683ED7-9606-4B2C-959F-E34A472B2ECF}" type="pres">
      <dgm:prSet presAssocID="{9461F68E-1B65-4320-9DFA-C73BFEFC49E3}" presName="node" presStyleLbl="node1" presStyleIdx="2" presStyleCnt="5">
        <dgm:presLayoutVars>
          <dgm:bulletEnabled val="1"/>
        </dgm:presLayoutVars>
      </dgm:prSet>
      <dgm:spPr/>
      <dgm:t>
        <a:bodyPr/>
        <a:lstStyle/>
        <a:p>
          <a:endParaRPr lang="zh-CN" altLang="en-US"/>
        </a:p>
      </dgm:t>
    </dgm:pt>
    <dgm:pt modelId="{F9967B58-1399-473B-8DD5-A659803BA19E}" type="pres">
      <dgm:prSet presAssocID="{9461F68E-1B65-4320-9DFA-C73BFEFC49E3}" presName="dummy" presStyleCnt="0"/>
      <dgm:spPr/>
    </dgm:pt>
    <dgm:pt modelId="{1E723B79-52CF-470E-9CB9-910327D858FE}" type="pres">
      <dgm:prSet presAssocID="{CC828C39-7D24-404A-A6C2-3B0A47DB2C11}" presName="sibTrans" presStyleLbl="sibTrans2D1" presStyleIdx="2" presStyleCnt="5"/>
      <dgm:spPr/>
      <dgm:t>
        <a:bodyPr/>
        <a:lstStyle/>
        <a:p>
          <a:endParaRPr lang="zh-CN" altLang="en-US"/>
        </a:p>
      </dgm:t>
    </dgm:pt>
    <dgm:pt modelId="{72EDD729-F231-44E3-A1C9-65E81302354F}" type="pres">
      <dgm:prSet presAssocID="{C60C0856-340A-467E-AC5B-6CDF62F3DEBF}" presName="node" presStyleLbl="node1" presStyleIdx="3" presStyleCnt="5">
        <dgm:presLayoutVars>
          <dgm:bulletEnabled val="1"/>
        </dgm:presLayoutVars>
      </dgm:prSet>
      <dgm:spPr/>
      <dgm:t>
        <a:bodyPr/>
        <a:lstStyle/>
        <a:p>
          <a:endParaRPr lang="zh-CN" altLang="en-US"/>
        </a:p>
      </dgm:t>
    </dgm:pt>
    <dgm:pt modelId="{C3185643-445C-4A2C-A01B-5B48D6C797B8}" type="pres">
      <dgm:prSet presAssocID="{C60C0856-340A-467E-AC5B-6CDF62F3DEBF}" presName="dummy" presStyleCnt="0"/>
      <dgm:spPr/>
    </dgm:pt>
    <dgm:pt modelId="{911A1A74-4B03-4FE9-95AE-DE616D88FD2E}" type="pres">
      <dgm:prSet presAssocID="{C2A022FF-1D68-439F-BA3E-A2E8B6BB8424}" presName="sibTrans" presStyleLbl="sibTrans2D1" presStyleIdx="3" presStyleCnt="5"/>
      <dgm:spPr/>
      <dgm:t>
        <a:bodyPr/>
        <a:lstStyle/>
        <a:p>
          <a:endParaRPr lang="zh-CN" altLang="en-US"/>
        </a:p>
      </dgm:t>
    </dgm:pt>
    <dgm:pt modelId="{3A0BC167-C12D-4CA7-A9DD-D8FE5D28C5A4}" type="pres">
      <dgm:prSet presAssocID="{C173B93F-D3B6-4E28-BDC0-07DAEAE851A9}" presName="node" presStyleLbl="node1" presStyleIdx="4" presStyleCnt="5">
        <dgm:presLayoutVars>
          <dgm:bulletEnabled val="1"/>
        </dgm:presLayoutVars>
      </dgm:prSet>
      <dgm:spPr/>
      <dgm:t>
        <a:bodyPr/>
        <a:lstStyle/>
        <a:p>
          <a:endParaRPr lang="zh-CN" altLang="en-US"/>
        </a:p>
      </dgm:t>
    </dgm:pt>
    <dgm:pt modelId="{4E6BEC9A-7B48-4498-935B-16C1300212F0}" type="pres">
      <dgm:prSet presAssocID="{C173B93F-D3B6-4E28-BDC0-07DAEAE851A9}" presName="dummy" presStyleCnt="0"/>
      <dgm:spPr/>
    </dgm:pt>
    <dgm:pt modelId="{7F1FAFE7-0F35-4286-9FD0-544365E011C9}" type="pres">
      <dgm:prSet presAssocID="{EEAFA2D1-AEC2-414D-B237-627F9210F271}" presName="sibTrans" presStyleLbl="sibTrans2D1" presStyleIdx="4" presStyleCnt="5"/>
      <dgm:spPr/>
      <dgm:t>
        <a:bodyPr/>
        <a:lstStyle/>
        <a:p>
          <a:endParaRPr lang="zh-CN" altLang="en-US"/>
        </a:p>
      </dgm:t>
    </dgm:pt>
  </dgm:ptLst>
  <dgm:cxnLst>
    <dgm:cxn modelId="{C82A6EC1-D338-485D-B541-E8650B6ABB40}" srcId="{6ADC7321-DF20-4CDB-8718-3BEB5A9D1D35}" destId="{82A1ECA0-36D2-46C5-B0C5-A8E51F50DAC2}" srcOrd="1" destOrd="0" parTransId="{EA74D1C5-5F90-4C8F-8270-2C53A646CAA6}" sibTransId="{542BA1D3-B7D2-4082-A14F-C955C522A864}"/>
    <dgm:cxn modelId="{5087B3C9-F1B6-4D85-A4C2-EF6189229699}" srcId="{0AF8B447-337C-4364-B5FF-C8FC02C37F2A}" destId="{8E9B43D2-3724-4E45-BE6D-D7AC05411093}" srcOrd="2" destOrd="0" parTransId="{A0F4B67A-FC75-4A90-B97C-EB89E082D064}" sibTransId="{D7C30BCB-A0B8-4CDD-9BBC-61439C850CF1}"/>
    <dgm:cxn modelId="{5C47F3ED-2C29-434D-983F-D3FB2AADE435}" type="presOf" srcId="{C173B93F-D3B6-4E28-BDC0-07DAEAE851A9}" destId="{3A0BC167-C12D-4CA7-A9DD-D8FE5D28C5A4}" srcOrd="0" destOrd="0" presId="urn:microsoft.com/office/officeart/2005/8/layout/radial6"/>
    <dgm:cxn modelId="{E1166554-4A1E-4A78-A8AB-3357CB27ECEB}" type="presOf" srcId="{C2A022FF-1D68-439F-BA3E-A2E8B6BB8424}" destId="{911A1A74-4B03-4FE9-95AE-DE616D88FD2E}" srcOrd="0" destOrd="0" presId="urn:microsoft.com/office/officeart/2005/8/layout/radial6"/>
    <dgm:cxn modelId="{22502948-DCF7-485A-A508-1CB040C40182}" srcId="{D4831B28-CE82-450E-BB1C-36A19D5A6C8E}" destId="{6ADC7321-DF20-4CDB-8718-3BEB5A9D1D35}" srcOrd="0" destOrd="0" parTransId="{21C2C008-471D-417A-8881-24DD61AE339F}" sibTransId="{16BE1872-A630-4DCA-A888-7711610FCAA0}"/>
    <dgm:cxn modelId="{6AE64885-FB14-4863-9F24-15621DDE182A}" srcId="{6ADC7321-DF20-4CDB-8718-3BEB5A9D1D35}" destId="{C60C0856-340A-467E-AC5B-6CDF62F3DEBF}" srcOrd="3" destOrd="0" parTransId="{A9D0299C-8303-49FE-8BC0-AFE013501C9E}" sibTransId="{C2A022FF-1D68-439F-BA3E-A2E8B6BB8424}"/>
    <dgm:cxn modelId="{D35415C8-127E-4744-A236-6310DF896DC7}" srcId="{0AF8B447-337C-4364-B5FF-C8FC02C37F2A}" destId="{55C9F9B0-6766-4C1F-A0C8-35AC5CE82249}" srcOrd="3" destOrd="0" parTransId="{BC8BF390-F86E-4792-AE81-1494983AE2BE}" sibTransId="{1EDBFFA4-4214-4D64-9F9B-A7491EF83058}"/>
    <dgm:cxn modelId="{A89118AB-5019-4DDE-83C0-6E31B4F8E815}" type="presOf" srcId="{62ACEC6B-BBEF-44F6-A835-DBF61FD75E1A}" destId="{73D21BDA-A965-42CE-BD7E-CDA1CF107472}" srcOrd="0" destOrd="0" presId="urn:microsoft.com/office/officeart/2005/8/layout/radial6"/>
    <dgm:cxn modelId="{675687B5-4ECD-4969-BFD4-158E31F90FEC}" srcId="{6ADC7321-DF20-4CDB-8718-3BEB5A9D1D35}" destId="{9461F68E-1B65-4320-9DFA-C73BFEFC49E3}" srcOrd="2" destOrd="0" parTransId="{933D30A9-7933-4643-97EE-502485A82B03}" sibTransId="{CC828C39-7D24-404A-A6C2-3B0A47DB2C11}"/>
    <dgm:cxn modelId="{9ABF4EDB-2BF8-496D-BE43-D1ED20564F98}" srcId="{0AF8B447-337C-4364-B5FF-C8FC02C37F2A}" destId="{CC914E1B-5549-4FD1-9FA7-48DE020DCC65}" srcOrd="1" destOrd="0" parTransId="{F6DC6645-BD27-4740-A610-16962922D9FD}" sibTransId="{E0B59AED-0BA9-4435-B2BA-AD00990A3820}"/>
    <dgm:cxn modelId="{8DD1B41C-7342-443A-88FB-592DB0919D07}" type="presOf" srcId="{D4831B28-CE82-450E-BB1C-36A19D5A6C8E}" destId="{5E2DC555-655E-47E8-A184-B8CE0FC5F562}" srcOrd="0" destOrd="0" presId="urn:microsoft.com/office/officeart/2005/8/layout/radial6"/>
    <dgm:cxn modelId="{61F390EC-2DE5-4D15-BED2-BCD9AB2CE79C}" srcId="{6ADC7321-DF20-4CDB-8718-3BEB5A9D1D35}" destId="{459AFC52-E187-4940-B3B2-3A7C0CA79E4F}" srcOrd="0" destOrd="0" parTransId="{D065DED4-0285-4697-8B1D-3E18913C2EFF}" sibTransId="{62ACEC6B-BBEF-44F6-A835-DBF61FD75E1A}"/>
    <dgm:cxn modelId="{379217AF-DCE3-4DDB-9CA4-23D9E65BAD0E}" type="presOf" srcId="{9461F68E-1B65-4320-9DFA-C73BFEFC49E3}" destId="{EE683ED7-9606-4B2C-959F-E34A472B2ECF}" srcOrd="0" destOrd="0" presId="urn:microsoft.com/office/officeart/2005/8/layout/radial6"/>
    <dgm:cxn modelId="{6762C412-10A3-40B8-A726-B64ED543CD20}" type="presOf" srcId="{459AFC52-E187-4940-B3B2-3A7C0CA79E4F}" destId="{0BCF6F4D-A08B-4AFE-B73A-C1E2FE848491}" srcOrd="0" destOrd="0" presId="urn:microsoft.com/office/officeart/2005/8/layout/radial6"/>
    <dgm:cxn modelId="{9ED9407D-3241-4749-A4AB-518AC4576A2A}" type="presOf" srcId="{C60C0856-340A-467E-AC5B-6CDF62F3DEBF}" destId="{72EDD729-F231-44E3-A1C9-65E81302354F}" srcOrd="0" destOrd="0" presId="urn:microsoft.com/office/officeart/2005/8/layout/radial6"/>
    <dgm:cxn modelId="{100ED186-39D4-485F-9B7B-4438EDF3C233}" type="presOf" srcId="{6ADC7321-DF20-4CDB-8718-3BEB5A9D1D35}" destId="{EE4CA7B3-6F0F-4D14-A56C-6174B90EB703}" srcOrd="0" destOrd="0" presId="urn:microsoft.com/office/officeart/2005/8/layout/radial6"/>
    <dgm:cxn modelId="{9B7B8F87-4818-4B8D-AFC8-83CC90878275}" type="presOf" srcId="{CC828C39-7D24-404A-A6C2-3B0A47DB2C11}" destId="{1E723B79-52CF-470E-9CB9-910327D858FE}" srcOrd="0" destOrd="0" presId="urn:microsoft.com/office/officeart/2005/8/layout/radial6"/>
    <dgm:cxn modelId="{E6DE1EAC-71E1-4B34-B808-63A1C55760D0}" srcId="{0AF8B447-337C-4364-B5FF-C8FC02C37F2A}" destId="{C8BFD361-DE85-4706-8C8C-F67EE02D8B34}" srcOrd="0" destOrd="0" parTransId="{4A8C7497-9703-43A1-8113-F67CA7A6C936}" sibTransId="{C12AFC19-505B-4C3B-BC70-13C7FBCEACF8}"/>
    <dgm:cxn modelId="{25D2C5CF-2C25-4738-9E64-255E042C7AAA}" type="presOf" srcId="{EEAFA2D1-AEC2-414D-B237-627F9210F271}" destId="{7F1FAFE7-0F35-4286-9FD0-544365E011C9}" srcOrd="0" destOrd="0" presId="urn:microsoft.com/office/officeart/2005/8/layout/radial6"/>
    <dgm:cxn modelId="{2AC576FB-B87A-4EC5-9C70-0902F6E57300}" srcId="{6ADC7321-DF20-4CDB-8718-3BEB5A9D1D35}" destId="{C173B93F-D3B6-4E28-BDC0-07DAEAE851A9}" srcOrd="4" destOrd="0" parTransId="{A2A9B0EA-FE6A-4537-9973-409447A17F0E}" sibTransId="{EEAFA2D1-AEC2-414D-B237-627F9210F271}"/>
    <dgm:cxn modelId="{2200F857-5882-4201-B364-83611BBAF87A}" type="presOf" srcId="{542BA1D3-B7D2-4082-A14F-C955C522A864}" destId="{A7A79015-EA98-4BCD-91B9-CAAAAC246AB6}" srcOrd="0" destOrd="0" presId="urn:microsoft.com/office/officeart/2005/8/layout/radial6"/>
    <dgm:cxn modelId="{8790B8FB-BAFF-43A5-AFE5-91EE6226937C}" type="presOf" srcId="{82A1ECA0-36D2-46C5-B0C5-A8E51F50DAC2}" destId="{44DFFE1E-2C14-44FB-ADE7-44B324EA0AD4}" srcOrd="0" destOrd="0" presId="urn:microsoft.com/office/officeart/2005/8/layout/radial6"/>
    <dgm:cxn modelId="{D581A646-69D7-49F6-AE1A-21CA8409691D}" srcId="{0AF8B447-337C-4364-B5FF-C8FC02C37F2A}" destId="{5B3A8BB6-C75E-413C-9AC8-847CDB88435D}" srcOrd="4" destOrd="0" parTransId="{865A1428-30D9-4E87-BF44-40A979DE90D8}" sibTransId="{E409AD3F-CE89-4341-B768-ED66B9980A50}"/>
    <dgm:cxn modelId="{CCD877B8-9B86-4F18-A1A0-B0E2056BADCF}" srcId="{D4831B28-CE82-450E-BB1C-36A19D5A6C8E}" destId="{0AF8B447-337C-4364-B5FF-C8FC02C37F2A}" srcOrd="1" destOrd="0" parTransId="{6CD09B46-5FA9-401B-8DC5-7EF4B268A158}" sibTransId="{87AA1402-2C8D-443B-890E-278059C5255F}"/>
    <dgm:cxn modelId="{6D4B08E6-71B9-4757-9CF8-6F7FDF02ECBB}" type="presParOf" srcId="{5E2DC555-655E-47E8-A184-B8CE0FC5F562}" destId="{EE4CA7B3-6F0F-4D14-A56C-6174B90EB703}" srcOrd="0" destOrd="0" presId="urn:microsoft.com/office/officeart/2005/8/layout/radial6"/>
    <dgm:cxn modelId="{1E621962-BC75-45E5-8A2E-E35EC9B82931}" type="presParOf" srcId="{5E2DC555-655E-47E8-A184-B8CE0FC5F562}" destId="{0BCF6F4D-A08B-4AFE-B73A-C1E2FE848491}" srcOrd="1" destOrd="0" presId="urn:microsoft.com/office/officeart/2005/8/layout/radial6"/>
    <dgm:cxn modelId="{4322B2EC-EC6F-4867-8F81-1FD4CEF8D41E}" type="presParOf" srcId="{5E2DC555-655E-47E8-A184-B8CE0FC5F562}" destId="{F0FD7F92-3E63-4E71-9193-80B8991B2EB2}" srcOrd="2" destOrd="0" presId="urn:microsoft.com/office/officeart/2005/8/layout/radial6"/>
    <dgm:cxn modelId="{67FFE9DA-88DB-447B-9A82-809EB2681798}" type="presParOf" srcId="{5E2DC555-655E-47E8-A184-B8CE0FC5F562}" destId="{73D21BDA-A965-42CE-BD7E-CDA1CF107472}" srcOrd="3" destOrd="0" presId="urn:microsoft.com/office/officeart/2005/8/layout/radial6"/>
    <dgm:cxn modelId="{B0DE97B3-8FC3-428C-96FE-1A82EABA018F}" type="presParOf" srcId="{5E2DC555-655E-47E8-A184-B8CE0FC5F562}" destId="{44DFFE1E-2C14-44FB-ADE7-44B324EA0AD4}" srcOrd="4" destOrd="0" presId="urn:microsoft.com/office/officeart/2005/8/layout/radial6"/>
    <dgm:cxn modelId="{0200F3C8-FBC2-4AB3-B069-F675B2484E11}" type="presParOf" srcId="{5E2DC555-655E-47E8-A184-B8CE0FC5F562}" destId="{2C9C3146-EF73-4E59-973E-B99F2CC0F9AB}" srcOrd="5" destOrd="0" presId="urn:microsoft.com/office/officeart/2005/8/layout/radial6"/>
    <dgm:cxn modelId="{3E25F73C-1893-4314-A236-386401092BE2}" type="presParOf" srcId="{5E2DC555-655E-47E8-A184-B8CE0FC5F562}" destId="{A7A79015-EA98-4BCD-91B9-CAAAAC246AB6}" srcOrd="6" destOrd="0" presId="urn:microsoft.com/office/officeart/2005/8/layout/radial6"/>
    <dgm:cxn modelId="{A79BF7B1-E457-4E04-B3ED-4B2E55C4DE4A}" type="presParOf" srcId="{5E2DC555-655E-47E8-A184-B8CE0FC5F562}" destId="{EE683ED7-9606-4B2C-959F-E34A472B2ECF}" srcOrd="7" destOrd="0" presId="urn:microsoft.com/office/officeart/2005/8/layout/radial6"/>
    <dgm:cxn modelId="{A87673F5-6245-4D11-93C3-FC85A4F67AF7}" type="presParOf" srcId="{5E2DC555-655E-47E8-A184-B8CE0FC5F562}" destId="{F9967B58-1399-473B-8DD5-A659803BA19E}" srcOrd="8" destOrd="0" presId="urn:microsoft.com/office/officeart/2005/8/layout/radial6"/>
    <dgm:cxn modelId="{6F99283E-0204-46D2-B03B-A846A753007E}" type="presParOf" srcId="{5E2DC555-655E-47E8-A184-B8CE0FC5F562}" destId="{1E723B79-52CF-470E-9CB9-910327D858FE}" srcOrd="9" destOrd="0" presId="urn:microsoft.com/office/officeart/2005/8/layout/radial6"/>
    <dgm:cxn modelId="{D83133A7-7B0A-43CE-A619-574759B7E31B}" type="presParOf" srcId="{5E2DC555-655E-47E8-A184-B8CE0FC5F562}" destId="{72EDD729-F231-44E3-A1C9-65E81302354F}" srcOrd="10" destOrd="0" presId="urn:microsoft.com/office/officeart/2005/8/layout/radial6"/>
    <dgm:cxn modelId="{6F85D9FC-1B0B-4133-A910-93D1A93A5782}" type="presParOf" srcId="{5E2DC555-655E-47E8-A184-B8CE0FC5F562}" destId="{C3185643-445C-4A2C-A01B-5B48D6C797B8}" srcOrd="11" destOrd="0" presId="urn:microsoft.com/office/officeart/2005/8/layout/radial6"/>
    <dgm:cxn modelId="{413508A6-150D-4223-9474-2EC5CB984A50}" type="presParOf" srcId="{5E2DC555-655E-47E8-A184-B8CE0FC5F562}" destId="{911A1A74-4B03-4FE9-95AE-DE616D88FD2E}" srcOrd="12" destOrd="0" presId="urn:microsoft.com/office/officeart/2005/8/layout/radial6"/>
    <dgm:cxn modelId="{CFA10EC9-1CEE-446C-B84A-C270E85ACC7F}" type="presParOf" srcId="{5E2DC555-655E-47E8-A184-B8CE0FC5F562}" destId="{3A0BC167-C12D-4CA7-A9DD-D8FE5D28C5A4}" srcOrd="13" destOrd="0" presId="urn:microsoft.com/office/officeart/2005/8/layout/radial6"/>
    <dgm:cxn modelId="{B52B5AB4-21BE-4BC4-9473-A18FD7DAC7E6}" type="presParOf" srcId="{5E2DC555-655E-47E8-A184-B8CE0FC5F562}" destId="{4E6BEC9A-7B48-4498-935B-16C1300212F0}" srcOrd="14" destOrd="0" presId="urn:microsoft.com/office/officeart/2005/8/layout/radial6"/>
    <dgm:cxn modelId="{DCEA05AE-4429-47C6-AD3E-92FCDD2584A1}" type="presParOf" srcId="{5E2DC555-655E-47E8-A184-B8CE0FC5F562}" destId="{7F1FAFE7-0F35-4286-9FD0-544365E011C9}" srcOrd="15"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488DF0-B661-4E6B-9DE0-6A2F3BACC905}" type="doc">
      <dgm:prSet loTypeId="urn:microsoft.com/office/officeart/2008/layout/AlternatingHexagons" loCatId="list" qsTypeId="urn:microsoft.com/office/officeart/2005/8/quickstyle/3d1" qsCatId="3D" csTypeId="urn:microsoft.com/office/officeart/2005/8/colors/colorful2" csCatId="colorful" phldr="1"/>
      <dgm:spPr>
        <a:scene3d>
          <a:camera prst="orthographicFront">
            <a:rot lat="0" lon="0" rev="0"/>
          </a:camera>
          <a:lightRig rig="glow" dir="t">
            <a:rot lat="0" lon="0" rev="4800000"/>
          </a:lightRig>
        </a:scene3d>
      </dgm:spPr>
      <dgm:t>
        <a:bodyPr/>
        <a:lstStyle/>
        <a:p>
          <a:endParaRPr lang="zh-CN" altLang="en-US"/>
        </a:p>
      </dgm:t>
    </dgm:pt>
    <dgm:pt modelId="{006C5F75-7B1D-4CDA-9B7C-433FBDC4595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dirty="0" smtClean="0"/>
            <a:t>信息公开</a:t>
          </a:r>
          <a:endParaRPr lang="zh-CN" altLang="en-US" sz="3000" dirty="0"/>
        </a:p>
      </dgm:t>
    </dgm:pt>
    <dgm:pt modelId="{EB6169EC-72D9-465E-851A-8D23F1771BF5}" type="parTrans" cxnId="{0F227CD7-7797-46C0-B1FF-2FC6B1A59460}">
      <dgm:prSet/>
      <dgm:spPr/>
      <dgm:t>
        <a:bodyPr/>
        <a:lstStyle/>
        <a:p>
          <a:endParaRPr lang="zh-CN" altLang="en-US"/>
        </a:p>
      </dgm:t>
    </dgm:pt>
    <dgm:pt modelId="{F5A11463-1D96-45AF-9EA5-99132505262A}" type="sibTrans" cxnId="{0F227CD7-7797-46C0-B1FF-2FC6B1A59460}">
      <dgm:prSe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内外分别</a:t>
          </a:r>
          <a:endParaRPr lang="zh-CN" altLang="en-US" dirty="0"/>
        </a:p>
      </dgm:t>
    </dgm:pt>
    <dgm:pt modelId="{72EE964C-7AB1-41FF-8AA1-C73F281E0BB2}">
      <dgm:prSet phldrT="[文本]" custT="1"/>
      <dgm:spPr>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dirty="0" smtClean="0"/>
            <a:t>移动办公</a:t>
          </a:r>
          <a:endParaRPr lang="zh-CN" altLang="en-US" sz="3000" dirty="0"/>
        </a:p>
      </dgm:t>
    </dgm:pt>
    <dgm:pt modelId="{39E04C42-344B-4668-9194-F7F52CDC8172}" type="parTrans" cxnId="{43845370-8D6B-4AD0-9AA0-5A2C4A41EA5D}">
      <dgm:prSet/>
      <dgm:spPr/>
      <dgm:t>
        <a:bodyPr/>
        <a:lstStyle/>
        <a:p>
          <a:endParaRPr lang="zh-CN" altLang="en-US"/>
        </a:p>
      </dgm:t>
    </dgm:pt>
    <dgm:pt modelId="{DA051F51-63D8-4933-BE03-A9789A1D09AD}" type="sibTrans" cxnId="{43845370-8D6B-4AD0-9AA0-5A2C4A41EA5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档案管理</a:t>
          </a:r>
          <a:endParaRPr lang="zh-CN" altLang="en-US" dirty="0"/>
        </a:p>
      </dgm:t>
    </dgm:pt>
    <dgm:pt modelId="{46A32ECE-5C21-44A2-9AB6-80DC385BD7C9}">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pPr algn="ctr"/>
          <a:r>
            <a:rPr lang="zh-CN" altLang="en-US" sz="2800" dirty="0" smtClean="0"/>
            <a:t>无纸化办公</a:t>
          </a:r>
          <a:endParaRPr lang="zh-CN" altLang="en-US" sz="2800" dirty="0"/>
        </a:p>
      </dgm:t>
    </dgm:pt>
    <dgm:pt modelId="{2C862B43-5941-4D86-B314-E7B22F481E12}" type="parTrans" cxnId="{C66A7BDB-98CA-4A3F-9374-A5D3C686A11B}">
      <dgm:prSet/>
      <dgm:spPr/>
      <dgm:t>
        <a:bodyPr/>
        <a:lstStyle/>
        <a:p>
          <a:endParaRPr lang="zh-CN" altLang="en-US"/>
        </a:p>
      </dgm:t>
    </dgm:pt>
    <dgm:pt modelId="{D4033D3F-9614-4436-9D45-CCACD8ABFC7B}" type="sibTrans" cxnId="{C66A7BDB-98CA-4A3F-9374-A5D3C686A11B}">
      <dgm:prSet/>
      <dgm:spPr/>
      <dgm:t>
        <a:bodyPr/>
        <a:lstStyle/>
        <a:p>
          <a:endParaRPr lang="zh-CN" altLang="en-US"/>
        </a:p>
      </dgm:t>
    </dgm:pt>
    <dgm:pt modelId="{A9AD6DBB-2A09-4C6B-8A36-707D79D13F3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dirty="0" smtClean="0"/>
            <a:t>企业服务</a:t>
          </a:r>
          <a:endParaRPr lang="zh-CN" altLang="en-US" sz="3000" dirty="0"/>
        </a:p>
      </dgm:t>
    </dgm:pt>
    <dgm:pt modelId="{2FFA1991-C802-47C9-9C82-4DF1FCA9BADA}" type="parTrans" cxnId="{21F6DC91-E3B9-469D-8247-A56B85E53388}">
      <dgm:prSet/>
      <dgm:spPr/>
      <dgm:t>
        <a:bodyPr/>
        <a:lstStyle/>
        <a:p>
          <a:endParaRPr lang="zh-CN" altLang="en-US"/>
        </a:p>
      </dgm:t>
    </dgm:pt>
    <dgm:pt modelId="{FFA6859F-EE7B-4856-A373-65AEE1765D0C}" type="sibTrans" cxnId="{21F6DC91-E3B9-469D-8247-A56B85E53388}">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职员服务</a:t>
          </a:r>
          <a:endParaRPr lang="zh-CN" altLang="en-US" dirty="0"/>
        </a:p>
      </dgm:t>
    </dgm:pt>
    <dgm:pt modelId="{3E4606F8-E778-41FB-B0B7-4E916462FC9B}">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更多</a:t>
          </a:r>
          <a:r>
            <a:rPr lang="en-US" altLang="zh-CN" dirty="0" smtClean="0"/>
            <a:t>……</a:t>
          </a:r>
          <a:endParaRPr lang="zh-CN" altLang="en-US" dirty="0"/>
        </a:p>
      </dgm:t>
    </dgm:pt>
    <dgm:pt modelId="{6896F398-5B92-4A5B-ABF8-C0A04F01E102}" type="parTrans" cxnId="{E3B82B4D-0D97-405E-8255-B76489CB0921}">
      <dgm:prSet/>
      <dgm:spPr/>
      <dgm:t>
        <a:bodyPr/>
        <a:lstStyle/>
        <a:p>
          <a:endParaRPr lang="zh-CN" altLang="en-US"/>
        </a:p>
      </dgm:t>
    </dgm:pt>
    <dgm:pt modelId="{A652D825-B157-4F64-A205-DAF70917E8C5}" type="sibTrans" cxnId="{E3B82B4D-0D97-405E-8255-B76489CB0921}">
      <dgm:prSet/>
      <dgm:spPr/>
      <dgm:t>
        <a:bodyPr/>
        <a:lstStyle/>
        <a:p>
          <a:endParaRPr lang="zh-CN" altLang="en-US"/>
        </a:p>
      </dgm:t>
    </dgm:pt>
    <dgm:pt modelId="{90C115D1-43A5-4F4C-89CD-BDBF103B6DE7}" type="pres">
      <dgm:prSet presAssocID="{E5488DF0-B661-4E6B-9DE0-6A2F3BACC905}" presName="Name0" presStyleCnt="0">
        <dgm:presLayoutVars>
          <dgm:chMax/>
          <dgm:chPref/>
          <dgm:dir/>
          <dgm:animLvl val="lvl"/>
        </dgm:presLayoutVars>
      </dgm:prSet>
      <dgm:spPr/>
      <dgm:t>
        <a:bodyPr/>
        <a:lstStyle/>
        <a:p>
          <a:endParaRPr lang="zh-CN" altLang="en-US"/>
        </a:p>
      </dgm:t>
    </dgm:pt>
    <dgm:pt modelId="{3E93D879-1167-43CC-9999-736A1E8E9EA3}" type="pres">
      <dgm:prSet presAssocID="{006C5F75-7B1D-4CDA-9B7C-433FBDC4595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83FE794-584B-4A5A-A29B-45B93472F4B5}" type="pres">
      <dgm:prSet presAssocID="{006C5F75-7B1D-4CDA-9B7C-433FBDC4595A}" presName="Parent1" presStyleLbl="node1" presStyleIdx="0" presStyleCnt="6">
        <dgm:presLayoutVars>
          <dgm:chMax val="1"/>
          <dgm:chPref val="1"/>
          <dgm:bulletEnabled val="1"/>
        </dgm:presLayoutVars>
      </dgm:prSet>
      <dgm:spPr/>
      <dgm:t>
        <a:bodyPr/>
        <a:lstStyle/>
        <a:p>
          <a:endParaRPr lang="zh-CN" altLang="en-US"/>
        </a:p>
      </dgm:t>
    </dgm:pt>
    <dgm:pt modelId="{F19A9D02-91B9-49FE-B15A-DB4A21F220BD}" type="pres">
      <dgm:prSet presAssocID="{006C5F75-7B1D-4CDA-9B7C-433FBDC4595A}" presName="Childtext1" presStyleLbl="revTx" presStyleIdx="0" presStyleCnt="3">
        <dgm:presLayoutVars>
          <dgm:chMax val="0"/>
          <dgm:chPref val="0"/>
          <dgm:bulletEnabled val="1"/>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zh-CN" altLang="en-US"/>
        </a:p>
      </dgm:t>
    </dgm:pt>
    <dgm:pt modelId="{7EC54026-B7E4-48FE-B3BE-BC1495650BDC}" type="pres">
      <dgm:prSet presAssocID="{006C5F75-7B1D-4CDA-9B7C-433FBDC4595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989B7B11-DA9E-441D-AAF7-1CDE74E69514}" type="pres">
      <dgm:prSet presAssocID="{006C5F75-7B1D-4CDA-9B7C-433FBDC4595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45576E0F-0C36-41AE-8976-977D35A30D75}" type="pres">
      <dgm:prSet presAssocID="{F5A11463-1D96-45AF-9EA5-99132505262A}" presName="Accent1Text" presStyleLbl="node1" presStyleIdx="1" presStyleCnt="6"/>
      <dgm:spPr/>
      <dgm:t>
        <a:bodyPr/>
        <a:lstStyle/>
        <a:p>
          <a:endParaRPr lang="zh-CN" altLang="en-US"/>
        </a:p>
      </dgm:t>
    </dgm:pt>
    <dgm:pt modelId="{5BCE9116-63DD-41C2-9A93-B464C8E86965}" type="pres">
      <dgm:prSet presAssocID="{F5A11463-1D96-45AF-9EA5-99132505262A}"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6EE4810-4CD0-490F-8671-B7E6292C8DFB}" type="pres">
      <dgm:prSet presAssocID="{72EE964C-7AB1-41FF-8AA1-C73F281E0BB2}"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5F3CB1BC-F0B0-4075-A4E6-C052531C0158}" type="pres">
      <dgm:prSet presAssocID="{72EE964C-7AB1-41FF-8AA1-C73F281E0BB2}" presName="Parent1" presStyleLbl="node1" presStyleIdx="2" presStyleCnt="6">
        <dgm:presLayoutVars>
          <dgm:chMax val="1"/>
          <dgm:chPref val="1"/>
          <dgm:bulletEnabled val="1"/>
        </dgm:presLayoutVars>
      </dgm:prSet>
      <dgm:spPr/>
      <dgm:t>
        <a:bodyPr/>
        <a:lstStyle/>
        <a:p>
          <a:endParaRPr lang="zh-CN" altLang="en-US"/>
        </a:p>
      </dgm:t>
    </dgm:pt>
    <dgm:pt modelId="{98B75058-999A-41DB-8FF7-5EA81AFCCE25}" type="pres">
      <dgm:prSet presAssocID="{72EE964C-7AB1-41FF-8AA1-C73F281E0BB2}" presName="Childtext1" presStyleLbl="revTx" presStyleIdx="1" presStyleCnt="3">
        <dgm:presLayoutVars>
          <dgm:chMax val="0"/>
          <dgm:chPref val="0"/>
          <dgm:bulletEnabled val="1"/>
        </dgm:presLayoutVars>
      </dgm:prSet>
      <dgm:spPr/>
      <dgm:t>
        <a:bodyPr/>
        <a:lstStyle/>
        <a:p>
          <a:endParaRPr lang="zh-CN" altLang="en-US"/>
        </a:p>
      </dgm:t>
    </dgm:pt>
    <dgm:pt modelId="{13155898-5E64-41CD-8D15-B76E83BAB931}" type="pres">
      <dgm:prSet presAssocID="{72EE964C-7AB1-41FF-8AA1-C73F281E0BB2}"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CC8097E-EA9B-4AD2-AA24-1B2BCEE541B0}" type="pres">
      <dgm:prSet presAssocID="{72EE964C-7AB1-41FF-8AA1-C73F281E0BB2}"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85263C74-AF4F-473A-9C0C-426A97B2599A}" type="pres">
      <dgm:prSet presAssocID="{DA051F51-63D8-4933-BE03-A9789A1D09AD}" presName="Accent1Text" presStyleLbl="node1" presStyleIdx="3" presStyleCnt="6"/>
      <dgm:spPr/>
      <dgm:t>
        <a:bodyPr/>
        <a:lstStyle/>
        <a:p>
          <a:endParaRPr lang="zh-CN" altLang="en-US"/>
        </a:p>
      </dgm:t>
    </dgm:pt>
    <dgm:pt modelId="{D65C8724-B3E5-4D96-BBC2-8B7AE80532B4}" type="pres">
      <dgm:prSet presAssocID="{DA051F51-63D8-4933-BE03-A9789A1D09AD}"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92B8512-05B2-4C56-95D9-E67C0A4F4251}" type="pres">
      <dgm:prSet presAssocID="{A9AD6DBB-2A09-4C6B-8A36-707D79D13F3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63825A2F-5ACC-40D1-8E7E-D7D37EF54CF2}" type="pres">
      <dgm:prSet presAssocID="{A9AD6DBB-2A09-4C6B-8A36-707D79D13F3A}" presName="Parent1" presStyleLbl="node1" presStyleIdx="4" presStyleCnt="6">
        <dgm:presLayoutVars>
          <dgm:chMax val="1"/>
          <dgm:chPref val="1"/>
          <dgm:bulletEnabled val="1"/>
        </dgm:presLayoutVars>
      </dgm:prSet>
      <dgm:spPr/>
      <dgm:t>
        <a:bodyPr/>
        <a:lstStyle/>
        <a:p>
          <a:endParaRPr lang="zh-CN" altLang="en-US"/>
        </a:p>
      </dgm:t>
    </dgm:pt>
    <dgm:pt modelId="{CAB1AD89-9C77-4FB6-844D-3BBA5FC6EE71}" type="pres">
      <dgm:prSet presAssocID="{A9AD6DBB-2A09-4C6B-8A36-707D79D13F3A}" presName="Childtext1" presStyleLbl="revTx" presStyleIdx="2" presStyleCnt="3">
        <dgm:presLayoutVars>
          <dgm:chMax val="0"/>
          <dgm:chPref val="0"/>
          <dgm:bulletEnabled val="1"/>
        </dgm:presLayoutVars>
      </dgm:prSet>
      <dgm:spPr/>
      <dgm:t>
        <a:bodyPr/>
        <a:lstStyle/>
        <a:p>
          <a:endParaRPr lang="zh-CN" altLang="en-US"/>
        </a:p>
      </dgm:t>
    </dgm:pt>
    <dgm:pt modelId="{B03923C0-C089-4B8E-B164-63F7DA44230B}" type="pres">
      <dgm:prSet presAssocID="{A9AD6DBB-2A09-4C6B-8A36-707D79D13F3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CC91A64-28E5-4795-B266-CEE1D06DC182}" type="pres">
      <dgm:prSet presAssocID="{A9AD6DBB-2A09-4C6B-8A36-707D79D13F3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A4B9AAD-9A14-4B5F-A7D8-4C432A19B29E}" type="pres">
      <dgm:prSet presAssocID="{FFA6859F-EE7B-4856-A373-65AEE1765D0C}" presName="Accent1Text" presStyleLbl="node1" presStyleIdx="5" presStyleCnt="6"/>
      <dgm:spPr/>
      <dgm:t>
        <a:bodyPr/>
        <a:lstStyle/>
        <a:p>
          <a:endParaRPr lang="zh-CN" altLang="en-US"/>
        </a:p>
      </dgm:t>
    </dgm:pt>
  </dgm:ptLst>
  <dgm:cxnLst>
    <dgm:cxn modelId="{43845370-8D6B-4AD0-9AA0-5A2C4A41EA5D}" srcId="{E5488DF0-B661-4E6B-9DE0-6A2F3BACC905}" destId="{72EE964C-7AB1-41FF-8AA1-C73F281E0BB2}" srcOrd="1" destOrd="0" parTransId="{39E04C42-344B-4668-9194-F7F52CDC8172}" sibTransId="{DA051F51-63D8-4933-BE03-A9789A1D09AD}"/>
    <dgm:cxn modelId="{21F6DC91-E3B9-469D-8247-A56B85E53388}" srcId="{E5488DF0-B661-4E6B-9DE0-6A2F3BACC905}" destId="{A9AD6DBB-2A09-4C6B-8A36-707D79D13F3A}" srcOrd="2" destOrd="0" parTransId="{2FFA1991-C802-47C9-9C82-4DF1FCA9BADA}" sibTransId="{FFA6859F-EE7B-4856-A373-65AEE1765D0C}"/>
    <dgm:cxn modelId="{B599B6A2-A558-409D-9B3A-851067C80C13}" type="presOf" srcId="{006C5F75-7B1D-4CDA-9B7C-433FBDC4595A}" destId="{283FE794-584B-4A5A-A29B-45B93472F4B5}" srcOrd="0" destOrd="0" presId="urn:microsoft.com/office/officeart/2008/layout/AlternatingHexagons"/>
    <dgm:cxn modelId="{C66A7BDB-98CA-4A3F-9374-A5D3C686A11B}" srcId="{72EE964C-7AB1-41FF-8AA1-C73F281E0BB2}" destId="{46A32ECE-5C21-44A2-9AB6-80DC385BD7C9}" srcOrd="0" destOrd="0" parTransId="{2C862B43-5941-4D86-B314-E7B22F481E12}" sibTransId="{D4033D3F-9614-4436-9D45-CCACD8ABFC7B}"/>
    <dgm:cxn modelId="{F53F77C7-8E48-4689-A481-9D4EEB027826}" type="presOf" srcId="{E5488DF0-B661-4E6B-9DE0-6A2F3BACC905}" destId="{90C115D1-43A5-4F4C-89CD-BDBF103B6DE7}" srcOrd="0" destOrd="0" presId="urn:microsoft.com/office/officeart/2008/layout/AlternatingHexagons"/>
    <dgm:cxn modelId="{C4BAE159-2A81-4C2E-B210-3672E11809BC}" type="presOf" srcId="{F5A11463-1D96-45AF-9EA5-99132505262A}" destId="{45576E0F-0C36-41AE-8976-977D35A30D75}" srcOrd="0" destOrd="0" presId="urn:microsoft.com/office/officeart/2008/layout/AlternatingHexagons"/>
    <dgm:cxn modelId="{0F227CD7-7797-46C0-B1FF-2FC6B1A59460}" srcId="{E5488DF0-B661-4E6B-9DE0-6A2F3BACC905}" destId="{006C5F75-7B1D-4CDA-9B7C-433FBDC4595A}" srcOrd="0" destOrd="0" parTransId="{EB6169EC-72D9-465E-851A-8D23F1771BF5}" sibTransId="{F5A11463-1D96-45AF-9EA5-99132505262A}"/>
    <dgm:cxn modelId="{90309CFA-A911-482C-A667-86850C9319A1}" type="presOf" srcId="{DA051F51-63D8-4933-BE03-A9789A1D09AD}" destId="{85263C74-AF4F-473A-9C0C-426A97B2599A}" srcOrd="0" destOrd="0" presId="urn:microsoft.com/office/officeart/2008/layout/AlternatingHexagons"/>
    <dgm:cxn modelId="{97B67D08-82AB-4DDE-9B04-D2F856C7DBF8}" type="presOf" srcId="{72EE964C-7AB1-41FF-8AA1-C73F281E0BB2}" destId="{5F3CB1BC-F0B0-4075-A4E6-C052531C0158}" srcOrd="0" destOrd="0" presId="urn:microsoft.com/office/officeart/2008/layout/AlternatingHexagons"/>
    <dgm:cxn modelId="{F804BF8F-E7BA-4CA0-AAB9-36CE2F9DDDBD}" type="presOf" srcId="{A9AD6DBB-2A09-4C6B-8A36-707D79D13F3A}" destId="{63825A2F-5ACC-40D1-8E7E-D7D37EF54CF2}" srcOrd="0" destOrd="0" presId="urn:microsoft.com/office/officeart/2008/layout/AlternatingHexagons"/>
    <dgm:cxn modelId="{E3B82B4D-0D97-405E-8255-B76489CB0921}" srcId="{A9AD6DBB-2A09-4C6B-8A36-707D79D13F3A}" destId="{3E4606F8-E778-41FB-B0B7-4E916462FC9B}" srcOrd="0" destOrd="0" parTransId="{6896F398-5B92-4A5B-ABF8-C0A04F01E102}" sibTransId="{A652D825-B157-4F64-A205-DAF70917E8C5}"/>
    <dgm:cxn modelId="{56FA286F-6DA0-406F-A9E2-35C983D5E846}" type="presOf" srcId="{FFA6859F-EE7B-4856-A373-65AEE1765D0C}" destId="{2A4B9AAD-9A14-4B5F-A7D8-4C432A19B29E}" srcOrd="0" destOrd="0" presId="urn:microsoft.com/office/officeart/2008/layout/AlternatingHexagons"/>
    <dgm:cxn modelId="{89D71CAE-7822-4C92-A6A5-83FBA40B48CB}" type="presOf" srcId="{3E4606F8-E778-41FB-B0B7-4E916462FC9B}" destId="{CAB1AD89-9C77-4FB6-844D-3BBA5FC6EE71}" srcOrd="0" destOrd="0" presId="urn:microsoft.com/office/officeart/2008/layout/AlternatingHexagons"/>
    <dgm:cxn modelId="{AC41BC8D-B352-4498-B54B-BE1EFBAAB353}" type="presOf" srcId="{46A32ECE-5C21-44A2-9AB6-80DC385BD7C9}" destId="{98B75058-999A-41DB-8FF7-5EA81AFCCE25}" srcOrd="0" destOrd="0" presId="urn:microsoft.com/office/officeart/2008/layout/AlternatingHexagons"/>
    <dgm:cxn modelId="{A20C71EC-1FB6-4C42-BA2B-C2E71C98706A}" type="presParOf" srcId="{90C115D1-43A5-4F4C-89CD-BDBF103B6DE7}" destId="{3E93D879-1167-43CC-9999-736A1E8E9EA3}" srcOrd="0" destOrd="0" presId="urn:microsoft.com/office/officeart/2008/layout/AlternatingHexagons"/>
    <dgm:cxn modelId="{3A7220E7-0B0A-4CF5-9F9E-8A43C974AC9B}" type="presParOf" srcId="{3E93D879-1167-43CC-9999-736A1E8E9EA3}" destId="{283FE794-584B-4A5A-A29B-45B93472F4B5}" srcOrd="0" destOrd="0" presId="urn:microsoft.com/office/officeart/2008/layout/AlternatingHexagons"/>
    <dgm:cxn modelId="{4D1E6F88-D2A8-4E62-A0DB-28E9E2C02593}" type="presParOf" srcId="{3E93D879-1167-43CC-9999-736A1E8E9EA3}" destId="{F19A9D02-91B9-49FE-B15A-DB4A21F220BD}" srcOrd="1" destOrd="0" presId="urn:microsoft.com/office/officeart/2008/layout/AlternatingHexagons"/>
    <dgm:cxn modelId="{E59569E1-D1C9-4C90-BB8A-1760E7CE7238}" type="presParOf" srcId="{3E93D879-1167-43CC-9999-736A1E8E9EA3}" destId="{7EC54026-B7E4-48FE-B3BE-BC1495650BDC}" srcOrd="2" destOrd="0" presId="urn:microsoft.com/office/officeart/2008/layout/AlternatingHexagons"/>
    <dgm:cxn modelId="{70F59EF3-9A1B-4F91-93BC-F099331728F8}" type="presParOf" srcId="{3E93D879-1167-43CC-9999-736A1E8E9EA3}" destId="{989B7B11-DA9E-441D-AAF7-1CDE74E69514}" srcOrd="3" destOrd="0" presId="urn:microsoft.com/office/officeart/2008/layout/AlternatingHexagons"/>
    <dgm:cxn modelId="{AAA8E620-A49D-48AB-895B-3DC8FAA8BAB8}" type="presParOf" srcId="{3E93D879-1167-43CC-9999-736A1E8E9EA3}" destId="{45576E0F-0C36-41AE-8976-977D35A30D75}" srcOrd="4" destOrd="0" presId="urn:microsoft.com/office/officeart/2008/layout/AlternatingHexagons"/>
    <dgm:cxn modelId="{AB6828FC-BEAA-41EA-97AB-AF85D51AF068}" type="presParOf" srcId="{90C115D1-43A5-4F4C-89CD-BDBF103B6DE7}" destId="{5BCE9116-63DD-41C2-9A93-B464C8E86965}" srcOrd="1" destOrd="0" presId="urn:microsoft.com/office/officeart/2008/layout/AlternatingHexagons"/>
    <dgm:cxn modelId="{F43F0D9C-4DE7-4703-86E4-9CCE32F00C01}" type="presParOf" srcId="{90C115D1-43A5-4F4C-89CD-BDBF103B6DE7}" destId="{E6EE4810-4CD0-490F-8671-B7E6292C8DFB}" srcOrd="2" destOrd="0" presId="urn:microsoft.com/office/officeart/2008/layout/AlternatingHexagons"/>
    <dgm:cxn modelId="{3CECD376-762B-429A-84CA-882AC20E39F5}" type="presParOf" srcId="{E6EE4810-4CD0-490F-8671-B7E6292C8DFB}" destId="{5F3CB1BC-F0B0-4075-A4E6-C052531C0158}" srcOrd="0" destOrd="0" presId="urn:microsoft.com/office/officeart/2008/layout/AlternatingHexagons"/>
    <dgm:cxn modelId="{362E5FA1-3C77-45AF-A204-FEE38340F7BA}" type="presParOf" srcId="{E6EE4810-4CD0-490F-8671-B7E6292C8DFB}" destId="{98B75058-999A-41DB-8FF7-5EA81AFCCE25}" srcOrd="1" destOrd="0" presId="urn:microsoft.com/office/officeart/2008/layout/AlternatingHexagons"/>
    <dgm:cxn modelId="{5E119A23-17B5-4EBB-AF8D-8FBF90880DC6}" type="presParOf" srcId="{E6EE4810-4CD0-490F-8671-B7E6292C8DFB}" destId="{13155898-5E64-41CD-8D15-B76E83BAB931}" srcOrd="2" destOrd="0" presId="urn:microsoft.com/office/officeart/2008/layout/AlternatingHexagons"/>
    <dgm:cxn modelId="{48A90EC2-6844-4B3E-8400-1C7F6B7F340B}" type="presParOf" srcId="{E6EE4810-4CD0-490F-8671-B7E6292C8DFB}" destId="{3CC8097E-EA9B-4AD2-AA24-1B2BCEE541B0}" srcOrd="3" destOrd="0" presId="urn:microsoft.com/office/officeart/2008/layout/AlternatingHexagons"/>
    <dgm:cxn modelId="{B6B7CB8E-49AE-4468-8EF6-A853CDD07E23}" type="presParOf" srcId="{E6EE4810-4CD0-490F-8671-B7E6292C8DFB}" destId="{85263C74-AF4F-473A-9C0C-426A97B2599A}" srcOrd="4" destOrd="0" presId="urn:microsoft.com/office/officeart/2008/layout/AlternatingHexagons"/>
    <dgm:cxn modelId="{1CE4496E-9124-431F-8E0A-AE27AEC17A65}" type="presParOf" srcId="{90C115D1-43A5-4F4C-89CD-BDBF103B6DE7}" destId="{D65C8724-B3E5-4D96-BBC2-8B7AE80532B4}" srcOrd="3" destOrd="0" presId="urn:microsoft.com/office/officeart/2008/layout/AlternatingHexagons"/>
    <dgm:cxn modelId="{7B0BFD89-08AE-4FD9-9BB5-8F684146B74A}" type="presParOf" srcId="{90C115D1-43A5-4F4C-89CD-BDBF103B6DE7}" destId="{392B8512-05B2-4C56-95D9-E67C0A4F4251}" srcOrd="4" destOrd="0" presId="urn:microsoft.com/office/officeart/2008/layout/AlternatingHexagons"/>
    <dgm:cxn modelId="{C7BBB703-20EF-4632-B79C-29BC1E67770A}" type="presParOf" srcId="{392B8512-05B2-4C56-95D9-E67C0A4F4251}" destId="{63825A2F-5ACC-40D1-8E7E-D7D37EF54CF2}" srcOrd="0" destOrd="0" presId="urn:microsoft.com/office/officeart/2008/layout/AlternatingHexagons"/>
    <dgm:cxn modelId="{449FA48B-D9C7-4A97-B692-A27EBF9C288A}" type="presParOf" srcId="{392B8512-05B2-4C56-95D9-E67C0A4F4251}" destId="{CAB1AD89-9C77-4FB6-844D-3BBA5FC6EE71}" srcOrd="1" destOrd="0" presId="urn:microsoft.com/office/officeart/2008/layout/AlternatingHexagons"/>
    <dgm:cxn modelId="{98E1C7EB-CC52-4F0D-97FB-0A287AFC849C}" type="presParOf" srcId="{392B8512-05B2-4C56-95D9-E67C0A4F4251}" destId="{B03923C0-C089-4B8E-B164-63F7DA44230B}" srcOrd="2" destOrd="0" presId="urn:microsoft.com/office/officeart/2008/layout/AlternatingHexagons"/>
    <dgm:cxn modelId="{AD560B55-BA02-4B7C-A5FB-AECA54BF5295}" type="presParOf" srcId="{392B8512-05B2-4C56-95D9-E67C0A4F4251}" destId="{ECC91A64-28E5-4795-B266-CEE1D06DC182}" srcOrd="3" destOrd="0" presId="urn:microsoft.com/office/officeart/2008/layout/AlternatingHexagons"/>
    <dgm:cxn modelId="{40349CB7-E692-4023-AFFF-39D29CFF2D11}" type="presParOf" srcId="{392B8512-05B2-4C56-95D9-E67C0A4F4251}" destId="{2A4B9AAD-9A14-4B5F-A7D8-4C432A19B29E}"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488DF0-B661-4E6B-9DE0-6A2F3BACC905}" type="doc">
      <dgm:prSet loTypeId="urn:microsoft.com/office/officeart/2008/layout/AlternatingHexagons" loCatId="list" qsTypeId="urn:microsoft.com/office/officeart/2005/8/quickstyle/3d1" qsCatId="3D" csTypeId="urn:microsoft.com/office/officeart/2005/8/colors/colorful2" csCatId="colorful" phldr="1"/>
      <dgm:spPr>
        <a:scene3d>
          <a:camera prst="orthographicFront">
            <a:rot lat="0" lon="0" rev="0"/>
          </a:camera>
          <a:lightRig rig="glow" dir="t">
            <a:rot lat="0" lon="0" rev="4800000"/>
          </a:lightRig>
        </a:scene3d>
      </dgm:spPr>
      <dgm:t>
        <a:bodyPr/>
        <a:lstStyle/>
        <a:p>
          <a:endParaRPr lang="zh-CN" altLang="en-US"/>
        </a:p>
      </dgm:t>
    </dgm:pt>
    <dgm:pt modelId="{006C5F75-7B1D-4CDA-9B7C-433FBDC4595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dirty="0" smtClean="0"/>
            <a:t>财务管理</a:t>
          </a:r>
          <a:endParaRPr lang="zh-CN" altLang="en-US" sz="3000" dirty="0"/>
        </a:p>
      </dgm:t>
    </dgm:pt>
    <dgm:pt modelId="{EB6169EC-72D9-465E-851A-8D23F1771BF5}" type="parTrans" cxnId="{0F227CD7-7797-46C0-B1FF-2FC6B1A59460}">
      <dgm:prSet/>
      <dgm:spPr/>
      <dgm:t>
        <a:bodyPr/>
        <a:lstStyle/>
        <a:p>
          <a:endParaRPr lang="zh-CN" altLang="en-US"/>
        </a:p>
      </dgm:t>
    </dgm:pt>
    <dgm:pt modelId="{F5A11463-1D96-45AF-9EA5-99132505262A}" type="sibTrans" cxnId="{0F227CD7-7797-46C0-B1FF-2FC6B1A59460}">
      <dgm:prSe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人事管理</a:t>
          </a:r>
          <a:endParaRPr lang="zh-CN" altLang="en-US" dirty="0"/>
        </a:p>
      </dgm:t>
    </dgm:pt>
    <dgm:pt modelId="{72EE964C-7AB1-41FF-8AA1-C73F281E0BB2}">
      <dgm:prSet phldrT="[文本]" custT="1"/>
      <dgm:spPr>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tIns="0" rIns="0" bIns="0"/>
        <a:lstStyle/>
        <a:p>
          <a:r>
            <a:rPr lang="zh-CN" altLang="en-US" sz="3100" kern="1200" spc="-500" baseline="0" dirty="0" smtClean="0"/>
            <a:t>物流管理</a:t>
          </a:r>
          <a:endParaRPr lang="zh-CN" altLang="en-US" sz="3100" kern="1200" spc="-500" baseline="0" dirty="0"/>
        </a:p>
      </dgm:t>
    </dgm:pt>
    <dgm:pt modelId="{39E04C42-344B-4668-9194-F7F52CDC8172}" type="parTrans" cxnId="{43845370-8D6B-4AD0-9AA0-5A2C4A41EA5D}">
      <dgm:prSet/>
      <dgm:spPr/>
      <dgm:t>
        <a:bodyPr/>
        <a:lstStyle/>
        <a:p>
          <a:endParaRPr lang="zh-CN" altLang="en-US"/>
        </a:p>
      </dgm:t>
    </dgm:pt>
    <dgm:pt modelId="{DA051F51-63D8-4933-BE03-A9789A1D09AD}" type="sibTrans" cxnId="{43845370-8D6B-4AD0-9AA0-5A2C4A41EA5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生产管理</a:t>
          </a:r>
          <a:endParaRPr lang="zh-CN" altLang="en-US" dirty="0"/>
        </a:p>
      </dgm:t>
    </dgm:pt>
    <dgm:pt modelId="{46A32ECE-5C21-44A2-9AB6-80DC385BD7C9}">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pPr algn="ctr">
            <a:lnSpc>
              <a:spcPct val="100000"/>
            </a:lnSpc>
            <a:spcAft>
              <a:spcPts val="0"/>
            </a:spcAft>
          </a:pPr>
          <a:r>
            <a:rPr lang="zh-CN" altLang="en-US" sz="2800" dirty="0" smtClean="0"/>
            <a:t>利润决策</a:t>
          </a:r>
          <a:endParaRPr lang="zh-CN" altLang="en-US" sz="2800" dirty="0"/>
        </a:p>
      </dgm:t>
    </dgm:pt>
    <dgm:pt modelId="{2C862B43-5941-4D86-B314-E7B22F481E12}" type="parTrans" cxnId="{C66A7BDB-98CA-4A3F-9374-A5D3C686A11B}">
      <dgm:prSet/>
      <dgm:spPr/>
      <dgm:t>
        <a:bodyPr/>
        <a:lstStyle/>
        <a:p>
          <a:endParaRPr lang="zh-CN" altLang="en-US"/>
        </a:p>
      </dgm:t>
    </dgm:pt>
    <dgm:pt modelId="{D4033D3F-9614-4436-9D45-CCACD8ABFC7B}" type="sibTrans" cxnId="{C66A7BDB-98CA-4A3F-9374-A5D3C686A11B}">
      <dgm:prSet/>
      <dgm:spPr/>
      <dgm:t>
        <a:bodyPr/>
        <a:lstStyle/>
        <a:p>
          <a:endParaRPr lang="zh-CN" altLang="en-US"/>
        </a:p>
      </dgm:t>
    </dgm:pt>
    <dgm:pt modelId="{A9AD6DBB-2A09-4C6B-8A36-707D79D13F3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tIns="0" rIns="0" bIns="0"/>
        <a:lstStyle/>
        <a:p>
          <a:r>
            <a:rPr lang="zh-CN" altLang="en-US" sz="3100" kern="1200" spc="-500" baseline="0" dirty="0" smtClean="0"/>
            <a:t>销售管理</a:t>
          </a:r>
          <a:endParaRPr lang="zh-CN" altLang="en-US" sz="3100" kern="1200" spc="-500" baseline="0" dirty="0"/>
        </a:p>
      </dgm:t>
    </dgm:pt>
    <dgm:pt modelId="{2FFA1991-C802-47C9-9C82-4DF1FCA9BADA}" type="parTrans" cxnId="{21F6DC91-E3B9-469D-8247-A56B85E53388}">
      <dgm:prSet/>
      <dgm:spPr/>
      <dgm:t>
        <a:bodyPr/>
        <a:lstStyle/>
        <a:p>
          <a:endParaRPr lang="zh-CN" altLang="en-US"/>
        </a:p>
      </dgm:t>
    </dgm:pt>
    <dgm:pt modelId="{FFA6859F-EE7B-4856-A373-65AEE1765D0C}" type="sibTrans" cxnId="{21F6DC91-E3B9-469D-8247-A56B85E53388}">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供应管理</a:t>
          </a:r>
          <a:endParaRPr lang="zh-CN" altLang="en-US" dirty="0"/>
        </a:p>
      </dgm:t>
    </dgm:pt>
    <dgm:pt modelId="{3E4606F8-E778-41FB-B0B7-4E916462FC9B}">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更多</a:t>
          </a:r>
          <a:r>
            <a:rPr lang="en-US" altLang="zh-CN" dirty="0" smtClean="0"/>
            <a:t>……</a:t>
          </a:r>
          <a:endParaRPr lang="zh-CN" altLang="en-US" dirty="0"/>
        </a:p>
      </dgm:t>
    </dgm:pt>
    <dgm:pt modelId="{6896F398-5B92-4A5B-ABF8-C0A04F01E102}" type="parTrans" cxnId="{E3B82B4D-0D97-405E-8255-B76489CB0921}">
      <dgm:prSet/>
      <dgm:spPr/>
      <dgm:t>
        <a:bodyPr/>
        <a:lstStyle/>
        <a:p>
          <a:endParaRPr lang="zh-CN" altLang="en-US"/>
        </a:p>
      </dgm:t>
    </dgm:pt>
    <dgm:pt modelId="{A652D825-B157-4F64-A205-DAF70917E8C5}" type="sibTrans" cxnId="{E3B82B4D-0D97-405E-8255-B76489CB0921}">
      <dgm:prSet/>
      <dgm:spPr/>
      <dgm:t>
        <a:bodyPr/>
        <a:lstStyle/>
        <a:p>
          <a:endParaRPr lang="zh-CN" altLang="en-US"/>
        </a:p>
      </dgm:t>
    </dgm:pt>
    <dgm:pt modelId="{90C115D1-43A5-4F4C-89CD-BDBF103B6DE7}" type="pres">
      <dgm:prSet presAssocID="{E5488DF0-B661-4E6B-9DE0-6A2F3BACC905}" presName="Name0" presStyleCnt="0">
        <dgm:presLayoutVars>
          <dgm:chMax/>
          <dgm:chPref/>
          <dgm:dir/>
          <dgm:animLvl val="lvl"/>
        </dgm:presLayoutVars>
      </dgm:prSet>
      <dgm:spPr/>
      <dgm:t>
        <a:bodyPr/>
        <a:lstStyle/>
        <a:p>
          <a:endParaRPr lang="zh-CN" altLang="en-US"/>
        </a:p>
      </dgm:t>
    </dgm:pt>
    <dgm:pt modelId="{3E93D879-1167-43CC-9999-736A1E8E9EA3}" type="pres">
      <dgm:prSet presAssocID="{006C5F75-7B1D-4CDA-9B7C-433FBDC4595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83FE794-584B-4A5A-A29B-45B93472F4B5}" type="pres">
      <dgm:prSet presAssocID="{006C5F75-7B1D-4CDA-9B7C-433FBDC4595A}" presName="Parent1" presStyleLbl="node1" presStyleIdx="0" presStyleCnt="6">
        <dgm:presLayoutVars>
          <dgm:chMax val="1"/>
          <dgm:chPref val="1"/>
          <dgm:bulletEnabled val="1"/>
        </dgm:presLayoutVars>
      </dgm:prSet>
      <dgm:spPr/>
      <dgm:t>
        <a:bodyPr/>
        <a:lstStyle/>
        <a:p>
          <a:endParaRPr lang="zh-CN" altLang="en-US"/>
        </a:p>
      </dgm:t>
    </dgm:pt>
    <dgm:pt modelId="{F19A9D02-91B9-49FE-B15A-DB4A21F220BD}" type="pres">
      <dgm:prSet presAssocID="{006C5F75-7B1D-4CDA-9B7C-433FBDC4595A}" presName="Childtext1" presStyleLbl="revTx" presStyleIdx="0" presStyleCnt="3">
        <dgm:presLayoutVars>
          <dgm:chMax val="0"/>
          <dgm:chPref val="0"/>
          <dgm:bulletEnabled val="1"/>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zh-CN" altLang="en-US"/>
        </a:p>
      </dgm:t>
    </dgm:pt>
    <dgm:pt modelId="{7EC54026-B7E4-48FE-B3BE-BC1495650BDC}" type="pres">
      <dgm:prSet presAssocID="{006C5F75-7B1D-4CDA-9B7C-433FBDC4595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989B7B11-DA9E-441D-AAF7-1CDE74E69514}" type="pres">
      <dgm:prSet presAssocID="{006C5F75-7B1D-4CDA-9B7C-433FBDC4595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45576E0F-0C36-41AE-8976-977D35A30D75}" type="pres">
      <dgm:prSet presAssocID="{F5A11463-1D96-45AF-9EA5-99132505262A}" presName="Accent1Text" presStyleLbl="node1" presStyleIdx="1" presStyleCnt="6"/>
      <dgm:spPr/>
      <dgm:t>
        <a:bodyPr/>
        <a:lstStyle/>
        <a:p>
          <a:endParaRPr lang="zh-CN" altLang="en-US"/>
        </a:p>
      </dgm:t>
    </dgm:pt>
    <dgm:pt modelId="{5BCE9116-63DD-41C2-9A93-B464C8E86965}" type="pres">
      <dgm:prSet presAssocID="{F5A11463-1D96-45AF-9EA5-99132505262A}"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6EE4810-4CD0-490F-8671-B7E6292C8DFB}" type="pres">
      <dgm:prSet presAssocID="{72EE964C-7AB1-41FF-8AA1-C73F281E0BB2}"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5F3CB1BC-F0B0-4075-A4E6-C052531C0158}" type="pres">
      <dgm:prSet presAssocID="{72EE964C-7AB1-41FF-8AA1-C73F281E0BB2}" presName="Parent1" presStyleLbl="node1" presStyleIdx="2" presStyleCnt="6" custScaleX="111194">
        <dgm:presLayoutVars>
          <dgm:chMax val="1"/>
          <dgm:chPref val="1"/>
          <dgm:bulletEnabled val="1"/>
        </dgm:presLayoutVars>
      </dgm:prSet>
      <dgm:spPr/>
      <dgm:t>
        <a:bodyPr/>
        <a:lstStyle/>
        <a:p>
          <a:endParaRPr lang="zh-CN" altLang="en-US"/>
        </a:p>
      </dgm:t>
    </dgm:pt>
    <dgm:pt modelId="{98B75058-999A-41DB-8FF7-5EA81AFCCE25}" type="pres">
      <dgm:prSet presAssocID="{72EE964C-7AB1-41FF-8AA1-C73F281E0BB2}" presName="Childtext1" presStyleLbl="revTx" presStyleIdx="1" presStyleCnt="3">
        <dgm:presLayoutVars>
          <dgm:chMax val="0"/>
          <dgm:chPref val="0"/>
          <dgm:bulletEnabled val="1"/>
        </dgm:presLayoutVars>
      </dgm:prSet>
      <dgm:spPr/>
      <dgm:t>
        <a:bodyPr/>
        <a:lstStyle/>
        <a:p>
          <a:endParaRPr lang="zh-CN" altLang="en-US"/>
        </a:p>
      </dgm:t>
    </dgm:pt>
    <dgm:pt modelId="{13155898-5E64-41CD-8D15-B76E83BAB931}" type="pres">
      <dgm:prSet presAssocID="{72EE964C-7AB1-41FF-8AA1-C73F281E0BB2}"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CC8097E-EA9B-4AD2-AA24-1B2BCEE541B0}" type="pres">
      <dgm:prSet presAssocID="{72EE964C-7AB1-41FF-8AA1-C73F281E0BB2}"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85263C74-AF4F-473A-9C0C-426A97B2599A}" type="pres">
      <dgm:prSet presAssocID="{DA051F51-63D8-4933-BE03-A9789A1D09AD}" presName="Accent1Text" presStyleLbl="node1" presStyleIdx="3" presStyleCnt="6"/>
      <dgm:spPr/>
      <dgm:t>
        <a:bodyPr/>
        <a:lstStyle/>
        <a:p>
          <a:endParaRPr lang="zh-CN" altLang="en-US"/>
        </a:p>
      </dgm:t>
    </dgm:pt>
    <dgm:pt modelId="{D65C8724-B3E5-4D96-BBC2-8B7AE80532B4}" type="pres">
      <dgm:prSet presAssocID="{DA051F51-63D8-4933-BE03-A9789A1D09AD}"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92B8512-05B2-4C56-95D9-E67C0A4F4251}" type="pres">
      <dgm:prSet presAssocID="{A9AD6DBB-2A09-4C6B-8A36-707D79D13F3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63825A2F-5ACC-40D1-8E7E-D7D37EF54CF2}" type="pres">
      <dgm:prSet presAssocID="{A9AD6DBB-2A09-4C6B-8A36-707D79D13F3A}" presName="Parent1" presStyleLbl="node1" presStyleIdx="4" presStyleCnt="6" custScaleX="98737">
        <dgm:presLayoutVars>
          <dgm:chMax val="1"/>
          <dgm:chPref val="1"/>
          <dgm:bulletEnabled val="1"/>
        </dgm:presLayoutVars>
      </dgm:prSet>
      <dgm:spPr/>
      <dgm:t>
        <a:bodyPr/>
        <a:lstStyle/>
        <a:p>
          <a:endParaRPr lang="zh-CN" altLang="en-US"/>
        </a:p>
      </dgm:t>
    </dgm:pt>
    <dgm:pt modelId="{CAB1AD89-9C77-4FB6-844D-3BBA5FC6EE71}" type="pres">
      <dgm:prSet presAssocID="{A9AD6DBB-2A09-4C6B-8A36-707D79D13F3A}" presName="Childtext1" presStyleLbl="revTx" presStyleIdx="2" presStyleCnt="3">
        <dgm:presLayoutVars>
          <dgm:chMax val="0"/>
          <dgm:chPref val="0"/>
          <dgm:bulletEnabled val="1"/>
        </dgm:presLayoutVars>
      </dgm:prSet>
      <dgm:spPr/>
      <dgm:t>
        <a:bodyPr/>
        <a:lstStyle/>
        <a:p>
          <a:endParaRPr lang="zh-CN" altLang="en-US"/>
        </a:p>
      </dgm:t>
    </dgm:pt>
    <dgm:pt modelId="{B03923C0-C089-4B8E-B164-63F7DA44230B}" type="pres">
      <dgm:prSet presAssocID="{A9AD6DBB-2A09-4C6B-8A36-707D79D13F3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CC91A64-28E5-4795-B266-CEE1D06DC182}" type="pres">
      <dgm:prSet presAssocID="{A9AD6DBB-2A09-4C6B-8A36-707D79D13F3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A4B9AAD-9A14-4B5F-A7D8-4C432A19B29E}" type="pres">
      <dgm:prSet presAssocID="{FFA6859F-EE7B-4856-A373-65AEE1765D0C}" presName="Accent1Text" presStyleLbl="node1" presStyleIdx="5" presStyleCnt="6"/>
      <dgm:spPr/>
      <dgm:t>
        <a:bodyPr/>
        <a:lstStyle/>
        <a:p>
          <a:endParaRPr lang="zh-CN" altLang="en-US"/>
        </a:p>
      </dgm:t>
    </dgm:pt>
  </dgm:ptLst>
  <dgm:cxnLst>
    <dgm:cxn modelId="{D791BD8A-0CB6-4D7D-90E4-20B0F0C13DAA}" type="presOf" srcId="{006C5F75-7B1D-4CDA-9B7C-433FBDC4595A}" destId="{283FE794-584B-4A5A-A29B-45B93472F4B5}" srcOrd="0" destOrd="0" presId="urn:microsoft.com/office/officeart/2008/layout/AlternatingHexagons"/>
    <dgm:cxn modelId="{43845370-8D6B-4AD0-9AA0-5A2C4A41EA5D}" srcId="{E5488DF0-B661-4E6B-9DE0-6A2F3BACC905}" destId="{72EE964C-7AB1-41FF-8AA1-C73F281E0BB2}" srcOrd="1" destOrd="0" parTransId="{39E04C42-344B-4668-9194-F7F52CDC8172}" sibTransId="{DA051F51-63D8-4933-BE03-A9789A1D09AD}"/>
    <dgm:cxn modelId="{21F6DC91-E3B9-469D-8247-A56B85E53388}" srcId="{E5488DF0-B661-4E6B-9DE0-6A2F3BACC905}" destId="{A9AD6DBB-2A09-4C6B-8A36-707D79D13F3A}" srcOrd="2" destOrd="0" parTransId="{2FFA1991-C802-47C9-9C82-4DF1FCA9BADA}" sibTransId="{FFA6859F-EE7B-4856-A373-65AEE1765D0C}"/>
    <dgm:cxn modelId="{C66A7BDB-98CA-4A3F-9374-A5D3C686A11B}" srcId="{72EE964C-7AB1-41FF-8AA1-C73F281E0BB2}" destId="{46A32ECE-5C21-44A2-9AB6-80DC385BD7C9}" srcOrd="0" destOrd="0" parTransId="{2C862B43-5941-4D86-B314-E7B22F481E12}" sibTransId="{D4033D3F-9614-4436-9D45-CCACD8ABFC7B}"/>
    <dgm:cxn modelId="{DEA4FCA7-7E92-4C17-9C1D-983B20CEDE9C}" type="presOf" srcId="{72EE964C-7AB1-41FF-8AA1-C73F281E0BB2}" destId="{5F3CB1BC-F0B0-4075-A4E6-C052531C0158}" srcOrd="0" destOrd="0" presId="urn:microsoft.com/office/officeart/2008/layout/AlternatingHexagons"/>
    <dgm:cxn modelId="{0F227CD7-7797-46C0-B1FF-2FC6B1A59460}" srcId="{E5488DF0-B661-4E6B-9DE0-6A2F3BACC905}" destId="{006C5F75-7B1D-4CDA-9B7C-433FBDC4595A}" srcOrd="0" destOrd="0" parTransId="{EB6169EC-72D9-465E-851A-8D23F1771BF5}" sibTransId="{F5A11463-1D96-45AF-9EA5-99132505262A}"/>
    <dgm:cxn modelId="{F672E113-3FE0-4443-B929-53918856DE9F}" type="presOf" srcId="{DA051F51-63D8-4933-BE03-A9789A1D09AD}" destId="{85263C74-AF4F-473A-9C0C-426A97B2599A}" srcOrd="0" destOrd="0" presId="urn:microsoft.com/office/officeart/2008/layout/AlternatingHexagons"/>
    <dgm:cxn modelId="{E9E377F2-D953-4764-A47A-50C459179366}" type="presOf" srcId="{A9AD6DBB-2A09-4C6B-8A36-707D79D13F3A}" destId="{63825A2F-5ACC-40D1-8E7E-D7D37EF54CF2}" srcOrd="0" destOrd="0" presId="urn:microsoft.com/office/officeart/2008/layout/AlternatingHexagons"/>
    <dgm:cxn modelId="{89D0C9ED-9A84-4299-8768-A73874C3DFAC}" type="presOf" srcId="{46A32ECE-5C21-44A2-9AB6-80DC385BD7C9}" destId="{98B75058-999A-41DB-8FF7-5EA81AFCCE25}" srcOrd="0" destOrd="0" presId="urn:microsoft.com/office/officeart/2008/layout/AlternatingHexagons"/>
    <dgm:cxn modelId="{EB62DA46-B275-4676-AAA0-9BA2FF84338F}" type="presOf" srcId="{E5488DF0-B661-4E6B-9DE0-6A2F3BACC905}" destId="{90C115D1-43A5-4F4C-89CD-BDBF103B6DE7}" srcOrd="0" destOrd="0" presId="urn:microsoft.com/office/officeart/2008/layout/AlternatingHexagons"/>
    <dgm:cxn modelId="{E3B82B4D-0D97-405E-8255-B76489CB0921}" srcId="{A9AD6DBB-2A09-4C6B-8A36-707D79D13F3A}" destId="{3E4606F8-E778-41FB-B0B7-4E916462FC9B}" srcOrd="0" destOrd="0" parTransId="{6896F398-5B92-4A5B-ABF8-C0A04F01E102}" sibTransId="{A652D825-B157-4F64-A205-DAF70917E8C5}"/>
    <dgm:cxn modelId="{61510F6E-1A22-41ED-ABAF-7EDA6F406C37}" type="presOf" srcId="{F5A11463-1D96-45AF-9EA5-99132505262A}" destId="{45576E0F-0C36-41AE-8976-977D35A30D75}" srcOrd="0" destOrd="0" presId="urn:microsoft.com/office/officeart/2008/layout/AlternatingHexagons"/>
    <dgm:cxn modelId="{F49FCB0A-7601-4BBF-A088-30E68F432D17}" type="presOf" srcId="{3E4606F8-E778-41FB-B0B7-4E916462FC9B}" destId="{CAB1AD89-9C77-4FB6-844D-3BBA5FC6EE71}" srcOrd="0" destOrd="0" presId="urn:microsoft.com/office/officeart/2008/layout/AlternatingHexagons"/>
    <dgm:cxn modelId="{02AC3C4F-16E2-4654-8B85-E9D92D14AEF0}" type="presOf" srcId="{FFA6859F-EE7B-4856-A373-65AEE1765D0C}" destId="{2A4B9AAD-9A14-4B5F-A7D8-4C432A19B29E}" srcOrd="0" destOrd="0" presId="urn:microsoft.com/office/officeart/2008/layout/AlternatingHexagons"/>
    <dgm:cxn modelId="{14801093-8B50-42FA-8A8F-198005213055}" type="presParOf" srcId="{90C115D1-43A5-4F4C-89CD-BDBF103B6DE7}" destId="{3E93D879-1167-43CC-9999-736A1E8E9EA3}" srcOrd="0" destOrd="0" presId="urn:microsoft.com/office/officeart/2008/layout/AlternatingHexagons"/>
    <dgm:cxn modelId="{A8087DD1-C19B-4BC4-BA3C-99FCE9E4BC6A}" type="presParOf" srcId="{3E93D879-1167-43CC-9999-736A1E8E9EA3}" destId="{283FE794-584B-4A5A-A29B-45B93472F4B5}" srcOrd="0" destOrd="0" presId="urn:microsoft.com/office/officeart/2008/layout/AlternatingHexagons"/>
    <dgm:cxn modelId="{3E51023A-1462-4684-919F-E5C8D01217E3}" type="presParOf" srcId="{3E93D879-1167-43CC-9999-736A1E8E9EA3}" destId="{F19A9D02-91B9-49FE-B15A-DB4A21F220BD}" srcOrd="1" destOrd="0" presId="urn:microsoft.com/office/officeart/2008/layout/AlternatingHexagons"/>
    <dgm:cxn modelId="{EB74D294-776D-4E6D-A9F7-CEAABB6F729C}" type="presParOf" srcId="{3E93D879-1167-43CC-9999-736A1E8E9EA3}" destId="{7EC54026-B7E4-48FE-B3BE-BC1495650BDC}" srcOrd="2" destOrd="0" presId="urn:microsoft.com/office/officeart/2008/layout/AlternatingHexagons"/>
    <dgm:cxn modelId="{F8CBEE02-C2C2-4455-88EB-4D171753CF6B}" type="presParOf" srcId="{3E93D879-1167-43CC-9999-736A1E8E9EA3}" destId="{989B7B11-DA9E-441D-AAF7-1CDE74E69514}" srcOrd="3" destOrd="0" presId="urn:microsoft.com/office/officeart/2008/layout/AlternatingHexagons"/>
    <dgm:cxn modelId="{A5B4A6B3-98CB-49DD-AF7E-C44BFAA0AD0F}" type="presParOf" srcId="{3E93D879-1167-43CC-9999-736A1E8E9EA3}" destId="{45576E0F-0C36-41AE-8976-977D35A30D75}" srcOrd="4" destOrd="0" presId="urn:microsoft.com/office/officeart/2008/layout/AlternatingHexagons"/>
    <dgm:cxn modelId="{5DB702E0-08A0-4358-B9E6-B5FEDAF020CF}" type="presParOf" srcId="{90C115D1-43A5-4F4C-89CD-BDBF103B6DE7}" destId="{5BCE9116-63DD-41C2-9A93-B464C8E86965}" srcOrd="1" destOrd="0" presId="urn:microsoft.com/office/officeart/2008/layout/AlternatingHexagons"/>
    <dgm:cxn modelId="{85C3865B-66F0-447F-A26B-58FCE002EEE4}" type="presParOf" srcId="{90C115D1-43A5-4F4C-89CD-BDBF103B6DE7}" destId="{E6EE4810-4CD0-490F-8671-B7E6292C8DFB}" srcOrd="2" destOrd="0" presId="urn:microsoft.com/office/officeart/2008/layout/AlternatingHexagons"/>
    <dgm:cxn modelId="{9ABA2057-D435-45D5-8113-D05F482856B8}" type="presParOf" srcId="{E6EE4810-4CD0-490F-8671-B7E6292C8DFB}" destId="{5F3CB1BC-F0B0-4075-A4E6-C052531C0158}" srcOrd="0" destOrd="0" presId="urn:microsoft.com/office/officeart/2008/layout/AlternatingHexagons"/>
    <dgm:cxn modelId="{0D63648C-18A2-4B27-9407-00E587E427EE}" type="presParOf" srcId="{E6EE4810-4CD0-490F-8671-B7E6292C8DFB}" destId="{98B75058-999A-41DB-8FF7-5EA81AFCCE25}" srcOrd="1" destOrd="0" presId="urn:microsoft.com/office/officeart/2008/layout/AlternatingHexagons"/>
    <dgm:cxn modelId="{8AEBF75A-43A2-45A6-9F77-533FD5989C54}" type="presParOf" srcId="{E6EE4810-4CD0-490F-8671-B7E6292C8DFB}" destId="{13155898-5E64-41CD-8D15-B76E83BAB931}" srcOrd="2" destOrd="0" presId="urn:microsoft.com/office/officeart/2008/layout/AlternatingHexagons"/>
    <dgm:cxn modelId="{7110A236-BD46-4C1A-B129-182A4036B992}" type="presParOf" srcId="{E6EE4810-4CD0-490F-8671-B7E6292C8DFB}" destId="{3CC8097E-EA9B-4AD2-AA24-1B2BCEE541B0}" srcOrd="3" destOrd="0" presId="urn:microsoft.com/office/officeart/2008/layout/AlternatingHexagons"/>
    <dgm:cxn modelId="{44093396-7937-43FC-84A2-DDFA1F471A90}" type="presParOf" srcId="{E6EE4810-4CD0-490F-8671-B7E6292C8DFB}" destId="{85263C74-AF4F-473A-9C0C-426A97B2599A}" srcOrd="4" destOrd="0" presId="urn:microsoft.com/office/officeart/2008/layout/AlternatingHexagons"/>
    <dgm:cxn modelId="{6DA8B80F-684E-4F89-BCF7-BDDE0FD9E3F7}" type="presParOf" srcId="{90C115D1-43A5-4F4C-89CD-BDBF103B6DE7}" destId="{D65C8724-B3E5-4D96-BBC2-8B7AE80532B4}" srcOrd="3" destOrd="0" presId="urn:microsoft.com/office/officeart/2008/layout/AlternatingHexagons"/>
    <dgm:cxn modelId="{5F43E9F6-D70F-473C-9D50-BED143164953}" type="presParOf" srcId="{90C115D1-43A5-4F4C-89CD-BDBF103B6DE7}" destId="{392B8512-05B2-4C56-95D9-E67C0A4F4251}" srcOrd="4" destOrd="0" presId="urn:microsoft.com/office/officeart/2008/layout/AlternatingHexagons"/>
    <dgm:cxn modelId="{9193C122-B0E5-4FD8-AC65-5B95AFBD2057}" type="presParOf" srcId="{392B8512-05B2-4C56-95D9-E67C0A4F4251}" destId="{63825A2F-5ACC-40D1-8E7E-D7D37EF54CF2}" srcOrd="0" destOrd="0" presId="urn:microsoft.com/office/officeart/2008/layout/AlternatingHexagons"/>
    <dgm:cxn modelId="{0557398C-A536-49B8-A32E-25A48A0EE3F9}" type="presParOf" srcId="{392B8512-05B2-4C56-95D9-E67C0A4F4251}" destId="{CAB1AD89-9C77-4FB6-844D-3BBA5FC6EE71}" srcOrd="1" destOrd="0" presId="urn:microsoft.com/office/officeart/2008/layout/AlternatingHexagons"/>
    <dgm:cxn modelId="{2524CCE9-A24B-4903-9B83-8A0E04B87A7B}" type="presParOf" srcId="{392B8512-05B2-4C56-95D9-E67C0A4F4251}" destId="{B03923C0-C089-4B8E-B164-63F7DA44230B}" srcOrd="2" destOrd="0" presId="urn:microsoft.com/office/officeart/2008/layout/AlternatingHexagons"/>
    <dgm:cxn modelId="{C5F011E0-EEF1-4572-AF04-B1AB634B123D}" type="presParOf" srcId="{392B8512-05B2-4C56-95D9-E67C0A4F4251}" destId="{ECC91A64-28E5-4795-B266-CEE1D06DC182}" srcOrd="3" destOrd="0" presId="urn:microsoft.com/office/officeart/2008/layout/AlternatingHexagons"/>
    <dgm:cxn modelId="{AA590B8C-CC18-436B-98C1-1E63EF39A876}" type="presParOf" srcId="{392B8512-05B2-4C56-95D9-E67C0A4F4251}" destId="{2A4B9AAD-9A14-4B5F-A7D8-4C432A19B29E}"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5488DF0-B661-4E6B-9DE0-6A2F3BACC905}" type="doc">
      <dgm:prSet loTypeId="urn:microsoft.com/office/officeart/2008/layout/AlternatingHexagons" loCatId="list" qsTypeId="urn:microsoft.com/office/officeart/2005/8/quickstyle/3d1" qsCatId="3D" csTypeId="urn:microsoft.com/office/officeart/2005/8/colors/colorful2" csCatId="colorful" phldr="1"/>
      <dgm:spPr>
        <a:scene3d>
          <a:camera prst="orthographicFront">
            <a:rot lat="0" lon="0" rev="0"/>
          </a:camera>
          <a:lightRig rig="glow" dir="t">
            <a:rot lat="0" lon="0" rev="4800000"/>
          </a:lightRig>
        </a:scene3d>
      </dgm:spPr>
      <dgm:t>
        <a:bodyPr/>
        <a:lstStyle/>
        <a:p>
          <a:endParaRPr lang="zh-CN" altLang="en-US"/>
        </a:p>
      </dgm:t>
    </dgm:pt>
    <dgm:pt modelId="{006C5F75-7B1D-4CDA-9B7C-433FBDC4595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dirty="0" smtClean="0"/>
            <a:t>统计分析</a:t>
          </a:r>
          <a:endParaRPr lang="zh-CN" altLang="en-US" sz="3000" dirty="0"/>
        </a:p>
      </dgm:t>
    </dgm:pt>
    <dgm:pt modelId="{EB6169EC-72D9-465E-851A-8D23F1771BF5}" type="parTrans" cxnId="{0F227CD7-7797-46C0-B1FF-2FC6B1A59460}">
      <dgm:prSet/>
      <dgm:spPr/>
      <dgm:t>
        <a:bodyPr/>
        <a:lstStyle/>
        <a:p>
          <a:endParaRPr lang="zh-CN" altLang="en-US"/>
        </a:p>
      </dgm:t>
    </dgm:pt>
    <dgm:pt modelId="{F5A11463-1D96-45AF-9EA5-99132505262A}" type="sibTrans" cxnId="{0F227CD7-7797-46C0-B1FF-2FC6B1A59460}">
      <dgm:prSe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绩效定额</a:t>
          </a:r>
          <a:endParaRPr lang="zh-CN" altLang="en-US" dirty="0"/>
        </a:p>
      </dgm:t>
    </dgm:pt>
    <dgm:pt modelId="{72EE964C-7AB1-41FF-8AA1-C73F281E0BB2}">
      <dgm:prSet phldrT="[文本]" custT="1"/>
      <dgm:spPr>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tIns="0" rIns="0" bIns="0"/>
        <a:lstStyle/>
        <a:p>
          <a:r>
            <a:rPr lang="zh-CN" altLang="en-US" sz="3000" kern="1200" spc="0" baseline="0" dirty="0" smtClean="0"/>
            <a:t>合同管理</a:t>
          </a:r>
          <a:endParaRPr lang="zh-CN" altLang="en-US" sz="3000" kern="1200" spc="0" baseline="0" dirty="0"/>
        </a:p>
      </dgm:t>
    </dgm:pt>
    <dgm:pt modelId="{39E04C42-344B-4668-9194-F7F52CDC8172}" type="parTrans" cxnId="{43845370-8D6B-4AD0-9AA0-5A2C4A41EA5D}">
      <dgm:prSet/>
      <dgm:spPr/>
      <dgm:t>
        <a:bodyPr/>
        <a:lstStyle/>
        <a:p>
          <a:endParaRPr lang="zh-CN" altLang="en-US"/>
        </a:p>
      </dgm:t>
    </dgm:pt>
    <dgm:pt modelId="{DA051F51-63D8-4933-BE03-A9789A1D09AD}" type="sibTrans" cxnId="{43845370-8D6B-4AD0-9AA0-5A2C4A41EA5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工资管理</a:t>
          </a:r>
          <a:endParaRPr lang="zh-CN" altLang="en-US" dirty="0"/>
        </a:p>
      </dgm:t>
    </dgm:pt>
    <dgm:pt modelId="{46A32ECE-5C21-44A2-9AB6-80DC385BD7C9}">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pPr algn="ctr">
            <a:lnSpc>
              <a:spcPct val="100000"/>
            </a:lnSpc>
            <a:spcAft>
              <a:spcPts val="0"/>
            </a:spcAft>
          </a:pPr>
          <a:r>
            <a:rPr lang="zh-CN" altLang="en-US" sz="2800" dirty="0" smtClean="0"/>
            <a:t>绩效挂钩</a:t>
          </a:r>
          <a:endParaRPr lang="zh-CN" altLang="en-US" sz="2800" dirty="0"/>
        </a:p>
      </dgm:t>
    </dgm:pt>
    <dgm:pt modelId="{2C862B43-5941-4D86-B314-E7B22F481E12}" type="parTrans" cxnId="{C66A7BDB-98CA-4A3F-9374-A5D3C686A11B}">
      <dgm:prSet/>
      <dgm:spPr/>
      <dgm:t>
        <a:bodyPr/>
        <a:lstStyle/>
        <a:p>
          <a:endParaRPr lang="zh-CN" altLang="en-US"/>
        </a:p>
      </dgm:t>
    </dgm:pt>
    <dgm:pt modelId="{D4033D3F-9614-4436-9D45-CCACD8ABFC7B}" type="sibTrans" cxnId="{C66A7BDB-98CA-4A3F-9374-A5D3C686A11B}">
      <dgm:prSet/>
      <dgm:spPr/>
      <dgm:t>
        <a:bodyPr/>
        <a:lstStyle/>
        <a:p>
          <a:endParaRPr lang="zh-CN" altLang="en-US"/>
        </a:p>
      </dgm:t>
    </dgm:pt>
    <dgm:pt modelId="{A9AD6DBB-2A09-4C6B-8A36-707D79D13F3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dirty="0" smtClean="0"/>
            <a:t>薪酬福利</a:t>
          </a:r>
          <a:endParaRPr lang="zh-CN" altLang="en-US" sz="3000" dirty="0"/>
        </a:p>
      </dgm:t>
    </dgm:pt>
    <dgm:pt modelId="{2FFA1991-C802-47C9-9C82-4DF1FCA9BADA}" type="parTrans" cxnId="{21F6DC91-E3B9-469D-8247-A56B85E53388}">
      <dgm:prSet/>
      <dgm:spPr/>
      <dgm:t>
        <a:bodyPr/>
        <a:lstStyle/>
        <a:p>
          <a:endParaRPr lang="zh-CN" altLang="en-US"/>
        </a:p>
      </dgm:t>
    </dgm:pt>
    <dgm:pt modelId="{FFA6859F-EE7B-4856-A373-65AEE1765D0C}" type="sibTrans" cxnId="{21F6DC91-E3B9-469D-8247-A56B85E53388}">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全员培训</a:t>
          </a:r>
          <a:endParaRPr lang="zh-CN" altLang="en-US" dirty="0"/>
        </a:p>
      </dgm:t>
    </dgm:pt>
    <dgm:pt modelId="{3E4606F8-E778-41FB-B0B7-4E916462FC9B}">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更多</a:t>
          </a:r>
          <a:r>
            <a:rPr lang="en-US" altLang="zh-CN" dirty="0" smtClean="0"/>
            <a:t>……</a:t>
          </a:r>
          <a:endParaRPr lang="zh-CN" altLang="en-US" dirty="0"/>
        </a:p>
      </dgm:t>
    </dgm:pt>
    <dgm:pt modelId="{6896F398-5B92-4A5B-ABF8-C0A04F01E102}" type="parTrans" cxnId="{E3B82B4D-0D97-405E-8255-B76489CB0921}">
      <dgm:prSet/>
      <dgm:spPr/>
      <dgm:t>
        <a:bodyPr/>
        <a:lstStyle/>
        <a:p>
          <a:endParaRPr lang="zh-CN" altLang="en-US"/>
        </a:p>
      </dgm:t>
    </dgm:pt>
    <dgm:pt modelId="{A652D825-B157-4F64-A205-DAF70917E8C5}" type="sibTrans" cxnId="{E3B82B4D-0D97-405E-8255-B76489CB0921}">
      <dgm:prSet/>
      <dgm:spPr/>
      <dgm:t>
        <a:bodyPr/>
        <a:lstStyle/>
        <a:p>
          <a:endParaRPr lang="zh-CN" altLang="en-US"/>
        </a:p>
      </dgm:t>
    </dgm:pt>
    <dgm:pt modelId="{90C115D1-43A5-4F4C-89CD-BDBF103B6DE7}" type="pres">
      <dgm:prSet presAssocID="{E5488DF0-B661-4E6B-9DE0-6A2F3BACC905}" presName="Name0" presStyleCnt="0">
        <dgm:presLayoutVars>
          <dgm:chMax/>
          <dgm:chPref/>
          <dgm:dir/>
          <dgm:animLvl val="lvl"/>
        </dgm:presLayoutVars>
      </dgm:prSet>
      <dgm:spPr/>
      <dgm:t>
        <a:bodyPr/>
        <a:lstStyle/>
        <a:p>
          <a:endParaRPr lang="zh-CN" altLang="en-US"/>
        </a:p>
      </dgm:t>
    </dgm:pt>
    <dgm:pt modelId="{3E93D879-1167-43CC-9999-736A1E8E9EA3}" type="pres">
      <dgm:prSet presAssocID="{006C5F75-7B1D-4CDA-9B7C-433FBDC4595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83FE794-584B-4A5A-A29B-45B93472F4B5}" type="pres">
      <dgm:prSet presAssocID="{006C5F75-7B1D-4CDA-9B7C-433FBDC4595A}" presName="Parent1" presStyleLbl="node1" presStyleIdx="0" presStyleCnt="6">
        <dgm:presLayoutVars>
          <dgm:chMax val="1"/>
          <dgm:chPref val="1"/>
          <dgm:bulletEnabled val="1"/>
        </dgm:presLayoutVars>
      </dgm:prSet>
      <dgm:spPr/>
      <dgm:t>
        <a:bodyPr/>
        <a:lstStyle/>
        <a:p>
          <a:endParaRPr lang="zh-CN" altLang="en-US"/>
        </a:p>
      </dgm:t>
    </dgm:pt>
    <dgm:pt modelId="{F19A9D02-91B9-49FE-B15A-DB4A21F220BD}" type="pres">
      <dgm:prSet presAssocID="{006C5F75-7B1D-4CDA-9B7C-433FBDC4595A}" presName="Childtext1" presStyleLbl="revTx" presStyleIdx="0" presStyleCnt="3">
        <dgm:presLayoutVars>
          <dgm:chMax val="0"/>
          <dgm:chPref val="0"/>
          <dgm:bulletEnabled val="1"/>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zh-CN" altLang="en-US"/>
        </a:p>
      </dgm:t>
    </dgm:pt>
    <dgm:pt modelId="{7EC54026-B7E4-48FE-B3BE-BC1495650BDC}" type="pres">
      <dgm:prSet presAssocID="{006C5F75-7B1D-4CDA-9B7C-433FBDC4595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989B7B11-DA9E-441D-AAF7-1CDE74E69514}" type="pres">
      <dgm:prSet presAssocID="{006C5F75-7B1D-4CDA-9B7C-433FBDC4595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45576E0F-0C36-41AE-8976-977D35A30D75}" type="pres">
      <dgm:prSet presAssocID="{F5A11463-1D96-45AF-9EA5-99132505262A}" presName="Accent1Text" presStyleLbl="node1" presStyleIdx="1" presStyleCnt="6"/>
      <dgm:spPr/>
      <dgm:t>
        <a:bodyPr/>
        <a:lstStyle/>
        <a:p>
          <a:endParaRPr lang="zh-CN" altLang="en-US"/>
        </a:p>
      </dgm:t>
    </dgm:pt>
    <dgm:pt modelId="{5BCE9116-63DD-41C2-9A93-B464C8E86965}" type="pres">
      <dgm:prSet presAssocID="{F5A11463-1D96-45AF-9EA5-99132505262A}"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6EE4810-4CD0-490F-8671-B7E6292C8DFB}" type="pres">
      <dgm:prSet presAssocID="{72EE964C-7AB1-41FF-8AA1-C73F281E0BB2}"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5F3CB1BC-F0B0-4075-A4E6-C052531C0158}" type="pres">
      <dgm:prSet presAssocID="{72EE964C-7AB1-41FF-8AA1-C73F281E0BB2}" presName="Parent1" presStyleLbl="node1" presStyleIdx="2" presStyleCnt="6" custScaleX="100206">
        <dgm:presLayoutVars>
          <dgm:chMax val="1"/>
          <dgm:chPref val="1"/>
          <dgm:bulletEnabled val="1"/>
        </dgm:presLayoutVars>
      </dgm:prSet>
      <dgm:spPr/>
      <dgm:t>
        <a:bodyPr/>
        <a:lstStyle/>
        <a:p>
          <a:endParaRPr lang="zh-CN" altLang="en-US"/>
        </a:p>
      </dgm:t>
    </dgm:pt>
    <dgm:pt modelId="{98B75058-999A-41DB-8FF7-5EA81AFCCE25}" type="pres">
      <dgm:prSet presAssocID="{72EE964C-7AB1-41FF-8AA1-C73F281E0BB2}" presName="Childtext1" presStyleLbl="revTx" presStyleIdx="1" presStyleCnt="3">
        <dgm:presLayoutVars>
          <dgm:chMax val="0"/>
          <dgm:chPref val="0"/>
          <dgm:bulletEnabled val="1"/>
        </dgm:presLayoutVars>
      </dgm:prSet>
      <dgm:spPr/>
      <dgm:t>
        <a:bodyPr/>
        <a:lstStyle/>
        <a:p>
          <a:endParaRPr lang="zh-CN" altLang="en-US"/>
        </a:p>
      </dgm:t>
    </dgm:pt>
    <dgm:pt modelId="{13155898-5E64-41CD-8D15-B76E83BAB931}" type="pres">
      <dgm:prSet presAssocID="{72EE964C-7AB1-41FF-8AA1-C73F281E0BB2}"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CC8097E-EA9B-4AD2-AA24-1B2BCEE541B0}" type="pres">
      <dgm:prSet presAssocID="{72EE964C-7AB1-41FF-8AA1-C73F281E0BB2}"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85263C74-AF4F-473A-9C0C-426A97B2599A}" type="pres">
      <dgm:prSet presAssocID="{DA051F51-63D8-4933-BE03-A9789A1D09AD}" presName="Accent1Text" presStyleLbl="node1" presStyleIdx="3" presStyleCnt="6"/>
      <dgm:spPr/>
      <dgm:t>
        <a:bodyPr/>
        <a:lstStyle/>
        <a:p>
          <a:endParaRPr lang="zh-CN" altLang="en-US"/>
        </a:p>
      </dgm:t>
    </dgm:pt>
    <dgm:pt modelId="{D65C8724-B3E5-4D96-BBC2-8B7AE80532B4}" type="pres">
      <dgm:prSet presAssocID="{DA051F51-63D8-4933-BE03-A9789A1D09AD}"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92B8512-05B2-4C56-95D9-E67C0A4F4251}" type="pres">
      <dgm:prSet presAssocID="{A9AD6DBB-2A09-4C6B-8A36-707D79D13F3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63825A2F-5ACC-40D1-8E7E-D7D37EF54CF2}" type="pres">
      <dgm:prSet presAssocID="{A9AD6DBB-2A09-4C6B-8A36-707D79D13F3A}" presName="Parent1" presStyleLbl="node1" presStyleIdx="4" presStyleCnt="6">
        <dgm:presLayoutVars>
          <dgm:chMax val="1"/>
          <dgm:chPref val="1"/>
          <dgm:bulletEnabled val="1"/>
        </dgm:presLayoutVars>
      </dgm:prSet>
      <dgm:spPr/>
      <dgm:t>
        <a:bodyPr/>
        <a:lstStyle/>
        <a:p>
          <a:endParaRPr lang="zh-CN" altLang="en-US"/>
        </a:p>
      </dgm:t>
    </dgm:pt>
    <dgm:pt modelId="{CAB1AD89-9C77-4FB6-844D-3BBA5FC6EE71}" type="pres">
      <dgm:prSet presAssocID="{A9AD6DBB-2A09-4C6B-8A36-707D79D13F3A}" presName="Childtext1" presStyleLbl="revTx" presStyleIdx="2" presStyleCnt="3">
        <dgm:presLayoutVars>
          <dgm:chMax val="0"/>
          <dgm:chPref val="0"/>
          <dgm:bulletEnabled val="1"/>
        </dgm:presLayoutVars>
      </dgm:prSet>
      <dgm:spPr/>
      <dgm:t>
        <a:bodyPr/>
        <a:lstStyle/>
        <a:p>
          <a:endParaRPr lang="zh-CN" altLang="en-US"/>
        </a:p>
      </dgm:t>
    </dgm:pt>
    <dgm:pt modelId="{B03923C0-C089-4B8E-B164-63F7DA44230B}" type="pres">
      <dgm:prSet presAssocID="{A9AD6DBB-2A09-4C6B-8A36-707D79D13F3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CC91A64-28E5-4795-B266-CEE1D06DC182}" type="pres">
      <dgm:prSet presAssocID="{A9AD6DBB-2A09-4C6B-8A36-707D79D13F3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A4B9AAD-9A14-4B5F-A7D8-4C432A19B29E}" type="pres">
      <dgm:prSet presAssocID="{FFA6859F-EE7B-4856-A373-65AEE1765D0C}" presName="Accent1Text" presStyleLbl="node1" presStyleIdx="5" presStyleCnt="6"/>
      <dgm:spPr/>
      <dgm:t>
        <a:bodyPr/>
        <a:lstStyle/>
        <a:p>
          <a:endParaRPr lang="zh-CN" altLang="en-US"/>
        </a:p>
      </dgm:t>
    </dgm:pt>
  </dgm:ptLst>
  <dgm:cxnLst>
    <dgm:cxn modelId="{1D51A0FA-A15D-4729-BDEC-079D6C9F01AD}" type="presOf" srcId="{3E4606F8-E778-41FB-B0B7-4E916462FC9B}" destId="{CAB1AD89-9C77-4FB6-844D-3BBA5FC6EE71}" srcOrd="0" destOrd="0" presId="urn:microsoft.com/office/officeart/2008/layout/AlternatingHexagons"/>
    <dgm:cxn modelId="{43845370-8D6B-4AD0-9AA0-5A2C4A41EA5D}" srcId="{E5488DF0-B661-4E6B-9DE0-6A2F3BACC905}" destId="{72EE964C-7AB1-41FF-8AA1-C73F281E0BB2}" srcOrd="1" destOrd="0" parTransId="{39E04C42-344B-4668-9194-F7F52CDC8172}" sibTransId="{DA051F51-63D8-4933-BE03-A9789A1D09AD}"/>
    <dgm:cxn modelId="{21F6DC91-E3B9-469D-8247-A56B85E53388}" srcId="{E5488DF0-B661-4E6B-9DE0-6A2F3BACC905}" destId="{A9AD6DBB-2A09-4C6B-8A36-707D79D13F3A}" srcOrd="2" destOrd="0" parTransId="{2FFA1991-C802-47C9-9C82-4DF1FCA9BADA}" sibTransId="{FFA6859F-EE7B-4856-A373-65AEE1765D0C}"/>
    <dgm:cxn modelId="{C66A7BDB-98CA-4A3F-9374-A5D3C686A11B}" srcId="{72EE964C-7AB1-41FF-8AA1-C73F281E0BB2}" destId="{46A32ECE-5C21-44A2-9AB6-80DC385BD7C9}" srcOrd="0" destOrd="0" parTransId="{2C862B43-5941-4D86-B314-E7B22F481E12}" sibTransId="{D4033D3F-9614-4436-9D45-CCACD8ABFC7B}"/>
    <dgm:cxn modelId="{41EAD277-D735-4FD8-8EB7-5CA20952F3E2}" type="presOf" srcId="{006C5F75-7B1D-4CDA-9B7C-433FBDC4595A}" destId="{283FE794-584B-4A5A-A29B-45B93472F4B5}" srcOrd="0" destOrd="0" presId="urn:microsoft.com/office/officeart/2008/layout/AlternatingHexagons"/>
    <dgm:cxn modelId="{0F227CD7-7797-46C0-B1FF-2FC6B1A59460}" srcId="{E5488DF0-B661-4E6B-9DE0-6A2F3BACC905}" destId="{006C5F75-7B1D-4CDA-9B7C-433FBDC4595A}" srcOrd="0" destOrd="0" parTransId="{EB6169EC-72D9-465E-851A-8D23F1771BF5}" sibTransId="{F5A11463-1D96-45AF-9EA5-99132505262A}"/>
    <dgm:cxn modelId="{A12B5CAA-0C01-421A-8004-99B99910188D}" type="presOf" srcId="{E5488DF0-B661-4E6B-9DE0-6A2F3BACC905}" destId="{90C115D1-43A5-4F4C-89CD-BDBF103B6DE7}" srcOrd="0" destOrd="0" presId="urn:microsoft.com/office/officeart/2008/layout/AlternatingHexagons"/>
    <dgm:cxn modelId="{E4B30DEF-63A6-4BA8-A4FF-9A1EB4003962}" type="presOf" srcId="{DA051F51-63D8-4933-BE03-A9789A1D09AD}" destId="{85263C74-AF4F-473A-9C0C-426A97B2599A}" srcOrd="0" destOrd="0" presId="urn:microsoft.com/office/officeart/2008/layout/AlternatingHexagons"/>
    <dgm:cxn modelId="{E3B82B4D-0D97-405E-8255-B76489CB0921}" srcId="{A9AD6DBB-2A09-4C6B-8A36-707D79D13F3A}" destId="{3E4606F8-E778-41FB-B0B7-4E916462FC9B}" srcOrd="0" destOrd="0" parTransId="{6896F398-5B92-4A5B-ABF8-C0A04F01E102}" sibTransId="{A652D825-B157-4F64-A205-DAF70917E8C5}"/>
    <dgm:cxn modelId="{3C969B96-FD24-43C6-BC7D-7963B0E72F6F}" type="presOf" srcId="{A9AD6DBB-2A09-4C6B-8A36-707D79D13F3A}" destId="{63825A2F-5ACC-40D1-8E7E-D7D37EF54CF2}" srcOrd="0" destOrd="0" presId="urn:microsoft.com/office/officeart/2008/layout/AlternatingHexagons"/>
    <dgm:cxn modelId="{B5D73A92-FC13-49CB-AD0B-0D0F9E43A2E4}" type="presOf" srcId="{FFA6859F-EE7B-4856-A373-65AEE1765D0C}" destId="{2A4B9AAD-9A14-4B5F-A7D8-4C432A19B29E}" srcOrd="0" destOrd="0" presId="urn:microsoft.com/office/officeart/2008/layout/AlternatingHexagons"/>
    <dgm:cxn modelId="{E825392E-7981-48CE-9ED4-A1C01C0C4D65}" type="presOf" srcId="{46A32ECE-5C21-44A2-9AB6-80DC385BD7C9}" destId="{98B75058-999A-41DB-8FF7-5EA81AFCCE25}" srcOrd="0" destOrd="0" presId="urn:microsoft.com/office/officeart/2008/layout/AlternatingHexagons"/>
    <dgm:cxn modelId="{0ABD5F9A-ED64-4092-8ADA-963171D5E07D}" type="presOf" srcId="{72EE964C-7AB1-41FF-8AA1-C73F281E0BB2}" destId="{5F3CB1BC-F0B0-4075-A4E6-C052531C0158}" srcOrd="0" destOrd="0" presId="urn:microsoft.com/office/officeart/2008/layout/AlternatingHexagons"/>
    <dgm:cxn modelId="{D9BB6569-3FA1-4E32-A164-A4204CC07EE6}" type="presOf" srcId="{F5A11463-1D96-45AF-9EA5-99132505262A}" destId="{45576E0F-0C36-41AE-8976-977D35A30D75}" srcOrd="0" destOrd="0" presId="urn:microsoft.com/office/officeart/2008/layout/AlternatingHexagons"/>
    <dgm:cxn modelId="{277D29CB-CA99-4880-9403-99CF868EF449}" type="presParOf" srcId="{90C115D1-43A5-4F4C-89CD-BDBF103B6DE7}" destId="{3E93D879-1167-43CC-9999-736A1E8E9EA3}" srcOrd="0" destOrd="0" presId="urn:microsoft.com/office/officeart/2008/layout/AlternatingHexagons"/>
    <dgm:cxn modelId="{B23FDD6E-BBAD-4387-9F56-F60175A16386}" type="presParOf" srcId="{3E93D879-1167-43CC-9999-736A1E8E9EA3}" destId="{283FE794-584B-4A5A-A29B-45B93472F4B5}" srcOrd="0" destOrd="0" presId="urn:microsoft.com/office/officeart/2008/layout/AlternatingHexagons"/>
    <dgm:cxn modelId="{046701E8-D1B0-458D-BEBD-393EAC4531BB}" type="presParOf" srcId="{3E93D879-1167-43CC-9999-736A1E8E9EA3}" destId="{F19A9D02-91B9-49FE-B15A-DB4A21F220BD}" srcOrd="1" destOrd="0" presId="urn:microsoft.com/office/officeart/2008/layout/AlternatingHexagons"/>
    <dgm:cxn modelId="{C2D5B97B-9499-4166-B078-C6C348014F4B}" type="presParOf" srcId="{3E93D879-1167-43CC-9999-736A1E8E9EA3}" destId="{7EC54026-B7E4-48FE-B3BE-BC1495650BDC}" srcOrd="2" destOrd="0" presId="urn:microsoft.com/office/officeart/2008/layout/AlternatingHexagons"/>
    <dgm:cxn modelId="{EBE0DB7E-2E7A-43EA-AB37-EF0E6883E2B3}" type="presParOf" srcId="{3E93D879-1167-43CC-9999-736A1E8E9EA3}" destId="{989B7B11-DA9E-441D-AAF7-1CDE74E69514}" srcOrd="3" destOrd="0" presId="urn:microsoft.com/office/officeart/2008/layout/AlternatingHexagons"/>
    <dgm:cxn modelId="{65218E00-6DEE-4A26-9A90-26987EFD16ED}" type="presParOf" srcId="{3E93D879-1167-43CC-9999-736A1E8E9EA3}" destId="{45576E0F-0C36-41AE-8976-977D35A30D75}" srcOrd="4" destOrd="0" presId="urn:microsoft.com/office/officeart/2008/layout/AlternatingHexagons"/>
    <dgm:cxn modelId="{950A5D8B-A92F-4AD3-BC9F-A18536CC7CB1}" type="presParOf" srcId="{90C115D1-43A5-4F4C-89CD-BDBF103B6DE7}" destId="{5BCE9116-63DD-41C2-9A93-B464C8E86965}" srcOrd="1" destOrd="0" presId="urn:microsoft.com/office/officeart/2008/layout/AlternatingHexagons"/>
    <dgm:cxn modelId="{BE6E5EED-0695-48B5-8259-60384BC709F3}" type="presParOf" srcId="{90C115D1-43A5-4F4C-89CD-BDBF103B6DE7}" destId="{E6EE4810-4CD0-490F-8671-B7E6292C8DFB}" srcOrd="2" destOrd="0" presId="urn:microsoft.com/office/officeart/2008/layout/AlternatingHexagons"/>
    <dgm:cxn modelId="{0EA592F9-0015-4CBC-A9E9-7CFBD816DEFD}" type="presParOf" srcId="{E6EE4810-4CD0-490F-8671-B7E6292C8DFB}" destId="{5F3CB1BC-F0B0-4075-A4E6-C052531C0158}" srcOrd="0" destOrd="0" presId="urn:microsoft.com/office/officeart/2008/layout/AlternatingHexagons"/>
    <dgm:cxn modelId="{08D6C02B-281A-43B4-AC98-415BDA2BDE95}" type="presParOf" srcId="{E6EE4810-4CD0-490F-8671-B7E6292C8DFB}" destId="{98B75058-999A-41DB-8FF7-5EA81AFCCE25}" srcOrd="1" destOrd="0" presId="urn:microsoft.com/office/officeart/2008/layout/AlternatingHexagons"/>
    <dgm:cxn modelId="{A6E4DD42-437D-4ADB-A38A-BED14727DBB1}" type="presParOf" srcId="{E6EE4810-4CD0-490F-8671-B7E6292C8DFB}" destId="{13155898-5E64-41CD-8D15-B76E83BAB931}" srcOrd="2" destOrd="0" presId="urn:microsoft.com/office/officeart/2008/layout/AlternatingHexagons"/>
    <dgm:cxn modelId="{86190B9F-E141-4A16-8B44-9099BEA76901}" type="presParOf" srcId="{E6EE4810-4CD0-490F-8671-B7E6292C8DFB}" destId="{3CC8097E-EA9B-4AD2-AA24-1B2BCEE541B0}" srcOrd="3" destOrd="0" presId="urn:microsoft.com/office/officeart/2008/layout/AlternatingHexagons"/>
    <dgm:cxn modelId="{04A5762B-F52C-4C26-A8E9-1631EB864C4A}" type="presParOf" srcId="{E6EE4810-4CD0-490F-8671-B7E6292C8DFB}" destId="{85263C74-AF4F-473A-9C0C-426A97B2599A}" srcOrd="4" destOrd="0" presId="urn:microsoft.com/office/officeart/2008/layout/AlternatingHexagons"/>
    <dgm:cxn modelId="{5EDE4A8A-A160-4B85-8874-07DAF8C7BE9F}" type="presParOf" srcId="{90C115D1-43A5-4F4C-89CD-BDBF103B6DE7}" destId="{D65C8724-B3E5-4D96-BBC2-8B7AE80532B4}" srcOrd="3" destOrd="0" presId="urn:microsoft.com/office/officeart/2008/layout/AlternatingHexagons"/>
    <dgm:cxn modelId="{87A7A715-C888-454B-9FD1-8A7316FB4007}" type="presParOf" srcId="{90C115D1-43A5-4F4C-89CD-BDBF103B6DE7}" destId="{392B8512-05B2-4C56-95D9-E67C0A4F4251}" srcOrd="4" destOrd="0" presId="urn:microsoft.com/office/officeart/2008/layout/AlternatingHexagons"/>
    <dgm:cxn modelId="{1F2EB06B-5263-497A-B8A1-06860F07D7C7}" type="presParOf" srcId="{392B8512-05B2-4C56-95D9-E67C0A4F4251}" destId="{63825A2F-5ACC-40D1-8E7E-D7D37EF54CF2}" srcOrd="0" destOrd="0" presId="urn:microsoft.com/office/officeart/2008/layout/AlternatingHexagons"/>
    <dgm:cxn modelId="{A1F070D4-C242-44A9-A883-94182B82DB56}" type="presParOf" srcId="{392B8512-05B2-4C56-95D9-E67C0A4F4251}" destId="{CAB1AD89-9C77-4FB6-844D-3BBA5FC6EE71}" srcOrd="1" destOrd="0" presId="urn:microsoft.com/office/officeart/2008/layout/AlternatingHexagons"/>
    <dgm:cxn modelId="{65796A75-DDFE-4ED1-9DF2-24F389CEA726}" type="presParOf" srcId="{392B8512-05B2-4C56-95D9-E67C0A4F4251}" destId="{B03923C0-C089-4B8E-B164-63F7DA44230B}" srcOrd="2" destOrd="0" presId="urn:microsoft.com/office/officeart/2008/layout/AlternatingHexagons"/>
    <dgm:cxn modelId="{2424041A-97BB-478D-B915-73E542302557}" type="presParOf" srcId="{392B8512-05B2-4C56-95D9-E67C0A4F4251}" destId="{ECC91A64-28E5-4795-B266-CEE1D06DC182}" srcOrd="3" destOrd="0" presId="urn:microsoft.com/office/officeart/2008/layout/AlternatingHexagons"/>
    <dgm:cxn modelId="{CB3A323B-FF04-4ED9-9FE0-462BF404436F}" type="presParOf" srcId="{392B8512-05B2-4C56-95D9-E67C0A4F4251}" destId="{2A4B9AAD-9A14-4B5F-A7D8-4C432A19B29E}"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5488DF0-B661-4E6B-9DE0-6A2F3BACC905}" type="doc">
      <dgm:prSet loTypeId="urn:microsoft.com/office/officeart/2008/layout/AlternatingHexagons" loCatId="list" qsTypeId="urn:microsoft.com/office/officeart/2005/8/quickstyle/3d1" qsCatId="3D" csTypeId="urn:microsoft.com/office/officeart/2005/8/colors/colorful2" csCatId="colorful" phldr="1"/>
      <dgm:spPr>
        <a:scene3d>
          <a:camera prst="orthographicFront">
            <a:rot lat="0" lon="0" rev="0"/>
          </a:camera>
          <a:lightRig rig="glow" dir="t">
            <a:rot lat="0" lon="0" rev="4800000"/>
          </a:lightRig>
        </a:scene3d>
      </dgm:spPr>
      <dgm:t>
        <a:bodyPr/>
        <a:lstStyle/>
        <a:p>
          <a:endParaRPr lang="zh-CN" altLang="en-US"/>
        </a:p>
      </dgm:t>
    </dgm:pt>
    <dgm:pt modelId="{006C5F75-7B1D-4CDA-9B7C-433FBDC4595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dirty="0" smtClean="0"/>
            <a:t>订单中心</a:t>
          </a:r>
          <a:endParaRPr lang="zh-CN" altLang="en-US" sz="3000" dirty="0"/>
        </a:p>
      </dgm:t>
    </dgm:pt>
    <dgm:pt modelId="{EB6169EC-72D9-465E-851A-8D23F1771BF5}" type="parTrans" cxnId="{0F227CD7-7797-46C0-B1FF-2FC6B1A59460}">
      <dgm:prSet/>
      <dgm:spPr/>
      <dgm:t>
        <a:bodyPr/>
        <a:lstStyle/>
        <a:p>
          <a:endParaRPr lang="zh-CN" altLang="en-US"/>
        </a:p>
      </dgm:t>
    </dgm:pt>
    <dgm:pt modelId="{F5A11463-1D96-45AF-9EA5-99132505262A}" type="sibTrans" cxnId="{0F227CD7-7797-46C0-B1FF-2FC6B1A59460}">
      <dgm:prSe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利润中心</a:t>
          </a:r>
          <a:endParaRPr lang="zh-CN" altLang="en-US" dirty="0"/>
        </a:p>
      </dgm:t>
    </dgm:pt>
    <dgm:pt modelId="{72EE964C-7AB1-41FF-8AA1-C73F281E0BB2}">
      <dgm:prSet phldrT="[文本]" custT="1"/>
      <dgm:spPr>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tIns="0" rIns="0" bIns="0"/>
        <a:lstStyle/>
        <a:p>
          <a:r>
            <a:rPr lang="zh-CN" altLang="en-US" sz="3000" kern="1200" spc="0" baseline="0" dirty="0" smtClean="0"/>
            <a:t>生产中心</a:t>
          </a:r>
          <a:endParaRPr lang="zh-CN" altLang="en-US" sz="3000" kern="1200" spc="0" baseline="0" dirty="0"/>
        </a:p>
      </dgm:t>
    </dgm:pt>
    <dgm:pt modelId="{39E04C42-344B-4668-9194-F7F52CDC8172}" type="parTrans" cxnId="{43845370-8D6B-4AD0-9AA0-5A2C4A41EA5D}">
      <dgm:prSet/>
      <dgm:spPr/>
      <dgm:t>
        <a:bodyPr/>
        <a:lstStyle/>
        <a:p>
          <a:endParaRPr lang="zh-CN" altLang="en-US"/>
        </a:p>
      </dgm:t>
    </dgm:pt>
    <dgm:pt modelId="{DA051F51-63D8-4933-BE03-A9789A1D09AD}" type="sibTrans" cxnId="{43845370-8D6B-4AD0-9AA0-5A2C4A41EA5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物流中心</a:t>
          </a:r>
          <a:endParaRPr lang="zh-CN" altLang="en-US" dirty="0"/>
        </a:p>
      </dgm:t>
    </dgm:pt>
    <dgm:pt modelId="{46A32ECE-5C21-44A2-9AB6-80DC385BD7C9}">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pPr algn="ctr">
            <a:lnSpc>
              <a:spcPct val="100000"/>
            </a:lnSpc>
            <a:spcAft>
              <a:spcPts val="0"/>
            </a:spcAft>
          </a:pPr>
          <a:r>
            <a:rPr lang="zh-CN" altLang="en-US" sz="2800" dirty="0" smtClean="0"/>
            <a:t>价值环</a:t>
          </a:r>
          <a:endParaRPr lang="en-US" altLang="zh-CN" sz="2800" dirty="0" smtClean="0"/>
        </a:p>
        <a:p>
          <a:pPr algn="ctr">
            <a:lnSpc>
              <a:spcPct val="100000"/>
            </a:lnSpc>
            <a:spcAft>
              <a:spcPts val="0"/>
            </a:spcAft>
          </a:pPr>
          <a:r>
            <a:rPr lang="zh-CN" altLang="en-US" sz="2800" dirty="0" smtClean="0"/>
            <a:t>理论</a:t>
          </a:r>
          <a:endParaRPr lang="zh-CN" altLang="en-US" sz="2800" dirty="0"/>
        </a:p>
      </dgm:t>
    </dgm:pt>
    <dgm:pt modelId="{2C862B43-5941-4D86-B314-E7B22F481E12}" type="parTrans" cxnId="{C66A7BDB-98CA-4A3F-9374-A5D3C686A11B}">
      <dgm:prSet/>
      <dgm:spPr/>
      <dgm:t>
        <a:bodyPr/>
        <a:lstStyle/>
        <a:p>
          <a:endParaRPr lang="zh-CN" altLang="en-US"/>
        </a:p>
      </dgm:t>
    </dgm:pt>
    <dgm:pt modelId="{D4033D3F-9614-4436-9D45-CCACD8ABFC7B}" type="sibTrans" cxnId="{C66A7BDB-98CA-4A3F-9374-A5D3C686A11B}">
      <dgm:prSet/>
      <dgm:spPr/>
      <dgm:t>
        <a:bodyPr/>
        <a:lstStyle/>
        <a:p>
          <a:endParaRPr lang="zh-CN" altLang="en-US"/>
        </a:p>
      </dgm:t>
    </dgm:pt>
    <dgm:pt modelId="{A9AD6DBB-2A09-4C6B-8A36-707D79D13F3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dirty="0" smtClean="0"/>
            <a:t>资金管理</a:t>
          </a:r>
          <a:endParaRPr lang="zh-CN" altLang="en-US" sz="3000" dirty="0"/>
        </a:p>
      </dgm:t>
    </dgm:pt>
    <dgm:pt modelId="{2FFA1991-C802-47C9-9C82-4DF1FCA9BADA}" type="parTrans" cxnId="{21F6DC91-E3B9-469D-8247-A56B85E53388}">
      <dgm:prSet/>
      <dgm:spPr/>
      <dgm:t>
        <a:bodyPr/>
        <a:lstStyle/>
        <a:p>
          <a:endParaRPr lang="zh-CN" altLang="en-US"/>
        </a:p>
      </dgm:t>
    </dgm:pt>
    <dgm:pt modelId="{FFA6859F-EE7B-4856-A373-65AEE1765D0C}" type="sibTrans" cxnId="{21F6DC91-E3B9-469D-8247-A56B85E53388}">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税务筹划</a:t>
          </a:r>
          <a:endParaRPr lang="zh-CN" altLang="en-US" dirty="0"/>
        </a:p>
      </dgm:t>
    </dgm:pt>
    <dgm:pt modelId="{3E4606F8-E778-41FB-B0B7-4E916462FC9B}">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更多</a:t>
          </a:r>
          <a:r>
            <a:rPr lang="en-US" altLang="zh-CN" dirty="0" smtClean="0"/>
            <a:t>……</a:t>
          </a:r>
          <a:endParaRPr lang="zh-CN" altLang="en-US" dirty="0"/>
        </a:p>
      </dgm:t>
    </dgm:pt>
    <dgm:pt modelId="{6896F398-5B92-4A5B-ABF8-C0A04F01E102}" type="parTrans" cxnId="{E3B82B4D-0D97-405E-8255-B76489CB0921}">
      <dgm:prSet/>
      <dgm:spPr/>
      <dgm:t>
        <a:bodyPr/>
        <a:lstStyle/>
        <a:p>
          <a:endParaRPr lang="zh-CN" altLang="en-US"/>
        </a:p>
      </dgm:t>
    </dgm:pt>
    <dgm:pt modelId="{A652D825-B157-4F64-A205-DAF70917E8C5}" type="sibTrans" cxnId="{E3B82B4D-0D97-405E-8255-B76489CB0921}">
      <dgm:prSet/>
      <dgm:spPr/>
      <dgm:t>
        <a:bodyPr/>
        <a:lstStyle/>
        <a:p>
          <a:endParaRPr lang="zh-CN" altLang="en-US"/>
        </a:p>
      </dgm:t>
    </dgm:pt>
    <dgm:pt modelId="{90C115D1-43A5-4F4C-89CD-BDBF103B6DE7}" type="pres">
      <dgm:prSet presAssocID="{E5488DF0-B661-4E6B-9DE0-6A2F3BACC905}" presName="Name0" presStyleCnt="0">
        <dgm:presLayoutVars>
          <dgm:chMax/>
          <dgm:chPref/>
          <dgm:dir/>
          <dgm:animLvl val="lvl"/>
        </dgm:presLayoutVars>
      </dgm:prSet>
      <dgm:spPr/>
      <dgm:t>
        <a:bodyPr/>
        <a:lstStyle/>
        <a:p>
          <a:endParaRPr lang="zh-CN" altLang="en-US"/>
        </a:p>
      </dgm:t>
    </dgm:pt>
    <dgm:pt modelId="{3E93D879-1167-43CC-9999-736A1E8E9EA3}" type="pres">
      <dgm:prSet presAssocID="{006C5F75-7B1D-4CDA-9B7C-433FBDC4595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83FE794-584B-4A5A-A29B-45B93472F4B5}" type="pres">
      <dgm:prSet presAssocID="{006C5F75-7B1D-4CDA-9B7C-433FBDC4595A}" presName="Parent1" presStyleLbl="node1" presStyleIdx="0" presStyleCnt="6">
        <dgm:presLayoutVars>
          <dgm:chMax val="1"/>
          <dgm:chPref val="1"/>
          <dgm:bulletEnabled val="1"/>
        </dgm:presLayoutVars>
      </dgm:prSet>
      <dgm:spPr/>
      <dgm:t>
        <a:bodyPr/>
        <a:lstStyle/>
        <a:p>
          <a:endParaRPr lang="zh-CN" altLang="en-US"/>
        </a:p>
      </dgm:t>
    </dgm:pt>
    <dgm:pt modelId="{F19A9D02-91B9-49FE-B15A-DB4A21F220BD}" type="pres">
      <dgm:prSet presAssocID="{006C5F75-7B1D-4CDA-9B7C-433FBDC4595A}" presName="Childtext1" presStyleLbl="revTx" presStyleIdx="0" presStyleCnt="3">
        <dgm:presLayoutVars>
          <dgm:chMax val="0"/>
          <dgm:chPref val="0"/>
          <dgm:bulletEnabled val="1"/>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zh-CN" altLang="en-US"/>
        </a:p>
      </dgm:t>
    </dgm:pt>
    <dgm:pt modelId="{7EC54026-B7E4-48FE-B3BE-BC1495650BDC}" type="pres">
      <dgm:prSet presAssocID="{006C5F75-7B1D-4CDA-9B7C-433FBDC4595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989B7B11-DA9E-441D-AAF7-1CDE74E69514}" type="pres">
      <dgm:prSet presAssocID="{006C5F75-7B1D-4CDA-9B7C-433FBDC4595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45576E0F-0C36-41AE-8976-977D35A30D75}" type="pres">
      <dgm:prSet presAssocID="{F5A11463-1D96-45AF-9EA5-99132505262A}" presName="Accent1Text" presStyleLbl="node1" presStyleIdx="1" presStyleCnt="6"/>
      <dgm:spPr/>
      <dgm:t>
        <a:bodyPr/>
        <a:lstStyle/>
        <a:p>
          <a:endParaRPr lang="zh-CN" altLang="en-US"/>
        </a:p>
      </dgm:t>
    </dgm:pt>
    <dgm:pt modelId="{5BCE9116-63DD-41C2-9A93-B464C8E86965}" type="pres">
      <dgm:prSet presAssocID="{F5A11463-1D96-45AF-9EA5-99132505262A}"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6EE4810-4CD0-490F-8671-B7E6292C8DFB}" type="pres">
      <dgm:prSet presAssocID="{72EE964C-7AB1-41FF-8AA1-C73F281E0BB2}"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5F3CB1BC-F0B0-4075-A4E6-C052531C0158}" type="pres">
      <dgm:prSet presAssocID="{72EE964C-7AB1-41FF-8AA1-C73F281E0BB2}" presName="Parent1" presStyleLbl="node1" presStyleIdx="2" presStyleCnt="6" custScaleX="100206">
        <dgm:presLayoutVars>
          <dgm:chMax val="1"/>
          <dgm:chPref val="1"/>
          <dgm:bulletEnabled val="1"/>
        </dgm:presLayoutVars>
      </dgm:prSet>
      <dgm:spPr/>
      <dgm:t>
        <a:bodyPr/>
        <a:lstStyle/>
        <a:p>
          <a:endParaRPr lang="zh-CN" altLang="en-US"/>
        </a:p>
      </dgm:t>
    </dgm:pt>
    <dgm:pt modelId="{98B75058-999A-41DB-8FF7-5EA81AFCCE25}" type="pres">
      <dgm:prSet presAssocID="{72EE964C-7AB1-41FF-8AA1-C73F281E0BB2}" presName="Childtext1" presStyleLbl="revTx" presStyleIdx="1" presStyleCnt="3">
        <dgm:presLayoutVars>
          <dgm:chMax val="0"/>
          <dgm:chPref val="0"/>
          <dgm:bulletEnabled val="1"/>
        </dgm:presLayoutVars>
      </dgm:prSet>
      <dgm:spPr/>
      <dgm:t>
        <a:bodyPr/>
        <a:lstStyle/>
        <a:p>
          <a:endParaRPr lang="zh-CN" altLang="en-US"/>
        </a:p>
      </dgm:t>
    </dgm:pt>
    <dgm:pt modelId="{13155898-5E64-41CD-8D15-B76E83BAB931}" type="pres">
      <dgm:prSet presAssocID="{72EE964C-7AB1-41FF-8AA1-C73F281E0BB2}"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CC8097E-EA9B-4AD2-AA24-1B2BCEE541B0}" type="pres">
      <dgm:prSet presAssocID="{72EE964C-7AB1-41FF-8AA1-C73F281E0BB2}"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85263C74-AF4F-473A-9C0C-426A97B2599A}" type="pres">
      <dgm:prSet presAssocID="{DA051F51-63D8-4933-BE03-A9789A1D09AD}" presName="Accent1Text" presStyleLbl="node1" presStyleIdx="3" presStyleCnt="6"/>
      <dgm:spPr/>
      <dgm:t>
        <a:bodyPr/>
        <a:lstStyle/>
        <a:p>
          <a:endParaRPr lang="zh-CN" altLang="en-US"/>
        </a:p>
      </dgm:t>
    </dgm:pt>
    <dgm:pt modelId="{D65C8724-B3E5-4D96-BBC2-8B7AE80532B4}" type="pres">
      <dgm:prSet presAssocID="{DA051F51-63D8-4933-BE03-A9789A1D09AD}"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92B8512-05B2-4C56-95D9-E67C0A4F4251}" type="pres">
      <dgm:prSet presAssocID="{A9AD6DBB-2A09-4C6B-8A36-707D79D13F3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63825A2F-5ACC-40D1-8E7E-D7D37EF54CF2}" type="pres">
      <dgm:prSet presAssocID="{A9AD6DBB-2A09-4C6B-8A36-707D79D13F3A}" presName="Parent1" presStyleLbl="node1" presStyleIdx="4" presStyleCnt="6">
        <dgm:presLayoutVars>
          <dgm:chMax val="1"/>
          <dgm:chPref val="1"/>
          <dgm:bulletEnabled val="1"/>
        </dgm:presLayoutVars>
      </dgm:prSet>
      <dgm:spPr/>
      <dgm:t>
        <a:bodyPr/>
        <a:lstStyle/>
        <a:p>
          <a:endParaRPr lang="zh-CN" altLang="en-US"/>
        </a:p>
      </dgm:t>
    </dgm:pt>
    <dgm:pt modelId="{CAB1AD89-9C77-4FB6-844D-3BBA5FC6EE71}" type="pres">
      <dgm:prSet presAssocID="{A9AD6DBB-2A09-4C6B-8A36-707D79D13F3A}" presName="Childtext1" presStyleLbl="revTx" presStyleIdx="2" presStyleCnt="3">
        <dgm:presLayoutVars>
          <dgm:chMax val="0"/>
          <dgm:chPref val="0"/>
          <dgm:bulletEnabled val="1"/>
        </dgm:presLayoutVars>
      </dgm:prSet>
      <dgm:spPr/>
      <dgm:t>
        <a:bodyPr/>
        <a:lstStyle/>
        <a:p>
          <a:endParaRPr lang="zh-CN" altLang="en-US"/>
        </a:p>
      </dgm:t>
    </dgm:pt>
    <dgm:pt modelId="{B03923C0-C089-4B8E-B164-63F7DA44230B}" type="pres">
      <dgm:prSet presAssocID="{A9AD6DBB-2A09-4C6B-8A36-707D79D13F3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CC91A64-28E5-4795-B266-CEE1D06DC182}" type="pres">
      <dgm:prSet presAssocID="{A9AD6DBB-2A09-4C6B-8A36-707D79D13F3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A4B9AAD-9A14-4B5F-A7D8-4C432A19B29E}" type="pres">
      <dgm:prSet presAssocID="{FFA6859F-EE7B-4856-A373-65AEE1765D0C}" presName="Accent1Text" presStyleLbl="node1" presStyleIdx="5" presStyleCnt="6"/>
      <dgm:spPr/>
      <dgm:t>
        <a:bodyPr/>
        <a:lstStyle/>
        <a:p>
          <a:endParaRPr lang="zh-CN" altLang="en-US"/>
        </a:p>
      </dgm:t>
    </dgm:pt>
  </dgm:ptLst>
  <dgm:cxnLst>
    <dgm:cxn modelId="{43845370-8D6B-4AD0-9AA0-5A2C4A41EA5D}" srcId="{E5488DF0-B661-4E6B-9DE0-6A2F3BACC905}" destId="{72EE964C-7AB1-41FF-8AA1-C73F281E0BB2}" srcOrd="1" destOrd="0" parTransId="{39E04C42-344B-4668-9194-F7F52CDC8172}" sibTransId="{DA051F51-63D8-4933-BE03-A9789A1D09AD}"/>
    <dgm:cxn modelId="{21F6DC91-E3B9-469D-8247-A56B85E53388}" srcId="{E5488DF0-B661-4E6B-9DE0-6A2F3BACC905}" destId="{A9AD6DBB-2A09-4C6B-8A36-707D79D13F3A}" srcOrd="2" destOrd="0" parTransId="{2FFA1991-C802-47C9-9C82-4DF1FCA9BADA}" sibTransId="{FFA6859F-EE7B-4856-A373-65AEE1765D0C}"/>
    <dgm:cxn modelId="{C66A7BDB-98CA-4A3F-9374-A5D3C686A11B}" srcId="{72EE964C-7AB1-41FF-8AA1-C73F281E0BB2}" destId="{46A32ECE-5C21-44A2-9AB6-80DC385BD7C9}" srcOrd="0" destOrd="0" parTransId="{2C862B43-5941-4D86-B314-E7B22F481E12}" sibTransId="{D4033D3F-9614-4436-9D45-CCACD8ABFC7B}"/>
    <dgm:cxn modelId="{3E24021C-70BF-42D8-8FC0-CD188FC60112}" type="presOf" srcId="{FFA6859F-EE7B-4856-A373-65AEE1765D0C}" destId="{2A4B9AAD-9A14-4B5F-A7D8-4C432A19B29E}" srcOrd="0" destOrd="0" presId="urn:microsoft.com/office/officeart/2008/layout/AlternatingHexagons"/>
    <dgm:cxn modelId="{5B6AC52C-9A0F-435D-9621-6EFFD1D71F8E}" type="presOf" srcId="{46A32ECE-5C21-44A2-9AB6-80DC385BD7C9}" destId="{98B75058-999A-41DB-8FF7-5EA81AFCCE25}" srcOrd="0" destOrd="0" presId="urn:microsoft.com/office/officeart/2008/layout/AlternatingHexagons"/>
    <dgm:cxn modelId="{C95C49E5-46AB-43A9-B8B1-DD85AAF8B235}" type="presOf" srcId="{006C5F75-7B1D-4CDA-9B7C-433FBDC4595A}" destId="{283FE794-584B-4A5A-A29B-45B93472F4B5}" srcOrd="0" destOrd="0" presId="urn:microsoft.com/office/officeart/2008/layout/AlternatingHexagons"/>
    <dgm:cxn modelId="{0F227CD7-7797-46C0-B1FF-2FC6B1A59460}" srcId="{E5488DF0-B661-4E6B-9DE0-6A2F3BACC905}" destId="{006C5F75-7B1D-4CDA-9B7C-433FBDC4595A}" srcOrd="0" destOrd="0" parTransId="{EB6169EC-72D9-465E-851A-8D23F1771BF5}" sibTransId="{F5A11463-1D96-45AF-9EA5-99132505262A}"/>
    <dgm:cxn modelId="{7D64C211-6278-47A5-8CDB-36859CC01667}" type="presOf" srcId="{DA051F51-63D8-4933-BE03-A9789A1D09AD}" destId="{85263C74-AF4F-473A-9C0C-426A97B2599A}" srcOrd="0" destOrd="0" presId="urn:microsoft.com/office/officeart/2008/layout/AlternatingHexagons"/>
    <dgm:cxn modelId="{F21947A0-4839-4D9B-8506-263857CAC826}" type="presOf" srcId="{A9AD6DBB-2A09-4C6B-8A36-707D79D13F3A}" destId="{63825A2F-5ACC-40D1-8E7E-D7D37EF54CF2}" srcOrd="0" destOrd="0" presId="urn:microsoft.com/office/officeart/2008/layout/AlternatingHexagons"/>
    <dgm:cxn modelId="{E3B82B4D-0D97-405E-8255-B76489CB0921}" srcId="{A9AD6DBB-2A09-4C6B-8A36-707D79D13F3A}" destId="{3E4606F8-E778-41FB-B0B7-4E916462FC9B}" srcOrd="0" destOrd="0" parTransId="{6896F398-5B92-4A5B-ABF8-C0A04F01E102}" sibTransId="{A652D825-B157-4F64-A205-DAF70917E8C5}"/>
    <dgm:cxn modelId="{181B1964-6F1B-45B6-B8F3-8DFE36E3E089}" type="presOf" srcId="{3E4606F8-E778-41FB-B0B7-4E916462FC9B}" destId="{CAB1AD89-9C77-4FB6-844D-3BBA5FC6EE71}" srcOrd="0" destOrd="0" presId="urn:microsoft.com/office/officeart/2008/layout/AlternatingHexagons"/>
    <dgm:cxn modelId="{A9B7FC80-D6BE-4CE5-B750-8EFEA56A4B30}" type="presOf" srcId="{F5A11463-1D96-45AF-9EA5-99132505262A}" destId="{45576E0F-0C36-41AE-8976-977D35A30D75}" srcOrd="0" destOrd="0" presId="urn:microsoft.com/office/officeart/2008/layout/AlternatingHexagons"/>
    <dgm:cxn modelId="{E1FEF880-E7AF-4651-996B-46E547ECA7ED}" type="presOf" srcId="{E5488DF0-B661-4E6B-9DE0-6A2F3BACC905}" destId="{90C115D1-43A5-4F4C-89CD-BDBF103B6DE7}" srcOrd="0" destOrd="0" presId="urn:microsoft.com/office/officeart/2008/layout/AlternatingHexagons"/>
    <dgm:cxn modelId="{1A9AA698-1AC6-462C-A203-5549938E4300}" type="presOf" srcId="{72EE964C-7AB1-41FF-8AA1-C73F281E0BB2}" destId="{5F3CB1BC-F0B0-4075-A4E6-C052531C0158}" srcOrd="0" destOrd="0" presId="urn:microsoft.com/office/officeart/2008/layout/AlternatingHexagons"/>
    <dgm:cxn modelId="{6614F417-D6C9-41CF-8815-D953C4B5B084}" type="presParOf" srcId="{90C115D1-43A5-4F4C-89CD-BDBF103B6DE7}" destId="{3E93D879-1167-43CC-9999-736A1E8E9EA3}" srcOrd="0" destOrd="0" presId="urn:microsoft.com/office/officeart/2008/layout/AlternatingHexagons"/>
    <dgm:cxn modelId="{5EA79ACB-3B43-4BDE-A877-0B3C2A1EBE99}" type="presParOf" srcId="{3E93D879-1167-43CC-9999-736A1E8E9EA3}" destId="{283FE794-584B-4A5A-A29B-45B93472F4B5}" srcOrd="0" destOrd="0" presId="urn:microsoft.com/office/officeart/2008/layout/AlternatingHexagons"/>
    <dgm:cxn modelId="{73A3F1D2-F9D6-4D8A-B5E7-CB351DBF4AA2}" type="presParOf" srcId="{3E93D879-1167-43CC-9999-736A1E8E9EA3}" destId="{F19A9D02-91B9-49FE-B15A-DB4A21F220BD}" srcOrd="1" destOrd="0" presId="urn:microsoft.com/office/officeart/2008/layout/AlternatingHexagons"/>
    <dgm:cxn modelId="{991CC9B0-0DEA-42F9-802C-580B03064A11}" type="presParOf" srcId="{3E93D879-1167-43CC-9999-736A1E8E9EA3}" destId="{7EC54026-B7E4-48FE-B3BE-BC1495650BDC}" srcOrd="2" destOrd="0" presId="urn:microsoft.com/office/officeart/2008/layout/AlternatingHexagons"/>
    <dgm:cxn modelId="{7381A166-EA31-45D5-A69B-CBC29006C92A}" type="presParOf" srcId="{3E93D879-1167-43CC-9999-736A1E8E9EA3}" destId="{989B7B11-DA9E-441D-AAF7-1CDE74E69514}" srcOrd="3" destOrd="0" presId="urn:microsoft.com/office/officeart/2008/layout/AlternatingHexagons"/>
    <dgm:cxn modelId="{E9F0862B-95CC-489F-AD02-1590869DA64E}" type="presParOf" srcId="{3E93D879-1167-43CC-9999-736A1E8E9EA3}" destId="{45576E0F-0C36-41AE-8976-977D35A30D75}" srcOrd="4" destOrd="0" presId="urn:microsoft.com/office/officeart/2008/layout/AlternatingHexagons"/>
    <dgm:cxn modelId="{29E2D1F7-D10B-4DB8-96FD-DE11923FC61F}" type="presParOf" srcId="{90C115D1-43A5-4F4C-89CD-BDBF103B6DE7}" destId="{5BCE9116-63DD-41C2-9A93-B464C8E86965}" srcOrd="1" destOrd="0" presId="urn:microsoft.com/office/officeart/2008/layout/AlternatingHexagons"/>
    <dgm:cxn modelId="{B38E552F-2D57-4909-8112-DFDD993C04CA}" type="presParOf" srcId="{90C115D1-43A5-4F4C-89CD-BDBF103B6DE7}" destId="{E6EE4810-4CD0-490F-8671-B7E6292C8DFB}" srcOrd="2" destOrd="0" presId="urn:microsoft.com/office/officeart/2008/layout/AlternatingHexagons"/>
    <dgm:cxn modelId="{7023CF67-088F-4FAF-AD50-2A8B9F83EDE8}" type="presParOf" srcId="{E6EE4810-4CD0-490F-8671-B7E6292C8DFB}" destId="{5F3CB1BC-F0B0-4075-A4E6-C052531C0158}" srcOrd="0" destOrd="0" presId="urn:microsoft.com/office/officeart/2008/layout/AlternatingHexagons"/>
    <dgm:cxn modelId="{9D830CF2-7368-4D4A-91D7-00CBF9DF98F4}" type="presParOf" srcId="{E6EE4810-4CD0-490F-8671-B7E6292C8DFB}" destId="{98B75058-999A-41DB-8FF7-5EA81AFCCE25}" srcOrd="1" destOrd="0" presId="urn:microsoft.com/office/officeart/2008/layout/AlternatingHexagons"/>
    <dgm:cxn modelId="{96E4D3B6-CB16-4CB7-B46F-F8DB9DABC28F}" type="presParOf" srcId="{E6EE4810-4CD0-490F-8671-B7E6292C8DFB}" destId="{13155898-5E64-41CD-8D15-B76E83BAB931}" srcOrd="2" destOrd="0" presId="urn:microsoft.com/office/officeart/2008/layout/AlternatingHexagons"/>
    <dgm:cxn modelId="{5CCAF7F2-D4C3-4620-8657-2507B962E250}" type="presParOf" srcId="{E6EE4810-4CD0-490F-8671-B7E6292C8DFB}" destId="{3CC8097E-EA9B-4AD2-AA24-1B2BCEE541B0}" srcOrd="3" destOrd="0" presId="urn:microsoft.com/office/officeart/2008/layout/AlternatingHexagons"/>
    <dgm:cxn modelId="{2CAFA2C1-829A-4DC9-B0BF-C1AF27BDD00F}" type="presParOf" srcId="{E6EE4810-4CD0-490F-8671-B7E6292C8DFB}" destId="{85263C74-AF4F-473A-9C0C-426A97B2599A}" srcOrd="4" destOrd="0" presId="urn:microsoft.com/office/officeart/2008/layout/AlternatingHexagons"/>
    <dgm:cxn modelId="{DAFB042B-E764-4529-9373-4ED6FC57CE54}" type="presParOf" srcId="{90C115D1-43A5-4F4C-89CD-BDBF103B6DE7}" destId="{D65C8724-B3E5-4D96-BBC2-8B7AE80532B4}" srcOrd="3" destOrd="0" presId="urn:microsoft.com/office/officeart/2008/layout/AlternatingHexagons"/>
    <dgm:cxn modelId="{3A01EDAC-1E71-45F7-AB24-E18738866B0F}" type="presParOf" srcId="{90C115D1-43A5-4F4C-89CD-BDBF103B6DE7}" destId="{392B8512-05B2-4C56-95D9-E67C0A4F4251}" srcOrd="4" destOrd="0" presId="urn:microsoft.com/office/officeart/2008/layout/AlternatingHexagons"/>
    <dgm:cxn modelId="{F601F6D7-F3DC-4D7F-A6AD-A4ADB32D4056}" type="presParOf" srcId="{392B8512-05B2-4C56-95D9-E67C0A4F4251}" destId="{63825A2F-5ACC-40D1-8E7E-D7D37EF54CF2}" srcOrd="0" destOrd="0" presId="urn:microsoft.com/office/officeart/2008/layout/AlternatingHexagons"/>
    <dgm:cxn modelId="{6388596C-74A7-4E19-A9EF-62575C8D17B5}" type="presParOf" srcId="{392B8512-05B2-4C56-95D9-E67C0A4F4251}" destId="{CAB1AD89-9C77-4FB6-844D-3BBA5FC6EE71}" srcOrd="1" destOrd="0" presId="urn:microsoft.com/office/officeart/2008/layout/AlternatingHexagons"/>
    <dgm:cxn modelId="{55AB4EFA-9B8B-4254-B894-D91198646BEB}" type="presParOf" srcId="{392B8512-05B2-4C56-95D9-E67C0A4F4251}" destId="{B03923C0-C089-4B8E-B164-63F7DA44230B}" srcOrd="2" destOrd="0" presId="urn:microsoft.com/office/officeart/2008/layout/AlternatingHexagons"/>
    <dgm:cxn modelId="{B52D2ECE-91C5-4248-9E1A-4C5477407C1E}" type="presParOf" srcId="{392B8512-05B2-4C56-95D9-E67C0A4F4251}" destId="{ECC91A64-28E5-4795-B266-CEE1D06DC182}" srcOrd="3" destOrd="0" presId="urn:microsoft.com/office/officeart/2008/layout/AlternatingHexagons"/>
    <dgm:cxn modelId="{154647CF-4AAF-4251-B6FE-682B0C6DBD1F}" type="presParOf" srcId="{392B8512-05B2-4C56-95D9-E67C0A4F4251}" destId="{2A4B9AAD-9A14-4B5F-A7D8-4C432A19B29E}"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488DF0-B661-4E6B-9DE0-6A2F3BACC905}" type="doc">
      <dgm:prSet loTypeId="urn:microsoft.com/office/officeart/2008/layout/AlternatingHexagons" loCatId="list" qsTypeId="urn:microsoft.com/office/officeart/2005/8/quickstyle/3d1" qsCatId="3D" csTypeId="urn:microsoft.com/office/officeart/2005/8/colors/colorful2" csCatId="colorful" phldr="1"/>
      <dgm:spPr>
        <a:scene3d>
          <a:camera prst="orthographicFront">
            <a:rot lat="0" lon="0" rev="0"/>
          </a:camera>
          <a:lightRig rig="glow" dir="t">
            <a:rot lat="0" lon="0" rev="4800000"/>
          </a:lightRig>
        </a:scene3d>
      </dgm:spPr>
      <dgm:t>
        <a:bodyPr/>
        <a:lstStyle/>
        <a:p>
          <a:endParaRPr lang="zh-CN" altLang="en-US"/>
        </a:p>
      </dgm:t>
    </dgm:pt>
    <dgm:pt modelId="{006C5F75-7B1D-4CDA-9B7C-433FBDC4595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dirty="0" smtClean="0"/>
            <a:t>实业资产</a:t>
          </a:r>
          <a:endParaRPr lang="zh-CN" altLang="en-US" sz="3000" dirty="0"/>
        </a:p>
      </dgm:t>
    </dgm:pt>
    <dgm:pt modelId="{EB6169EC-72D9-465E-851A-8D23F1771BF5}" type="parTrans" cxnId="{0F227CD7-7797-46C0-B1FF-2FC6B1A59460}">
      <dgm:prSet/>
      <dgm:spPr/>
      <dgm:t>
        <a:bodyPr/>
        <a:lstStyle/>
        <a:p>
          <a:endParaRPr lang="zh-CN" altLang="en-US"/>
        </a:p>
      </dgm:t>
    </dgm:pt>
    <dgm:pt modelId="{F5A11463-1D96-45AF-9EA5-99132505262A}" type="sibTrans" cxnId="{0F227CD7-7797-46C0-B1FF-2FC6B1A59460}">
      <dgm:prSe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金融资产</a:t>
          </a:r>
          <a:endParaRPr lang="zh-CN" altLang="en-US" dirty="0"/>
        </a:p>
      </dgm:t>
    </dgm:pt>
    <dgm:pt modelId="{72EE964C-7AB1-41FF-8AA1-C73F281E0BB2}">
      <dgm:prSet phldrT="[文本]" custT="1"/>
      <dgm:spPr>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tIns="0" rIns="0" bIns="0"/>
        <a:lstStyle/>
        <a:p>
          <a:r>
            <a:rPr lang="zh-CN" altLang="en-US" sz="3000" kern="1200" spc="0" baseline="0" dirty="0" smtClean="0"/>
            <a:t>无形资产</a:t>
          </a:r>
          <a:endParaRPr lang="zh-CN" altLang="en-US" sz="3000" kern="1200" spc="0" baseline="0" dirty="0"/>
        </a:p>
      </dgm:t>
    </dgm:pt>
    <dgm:pt modelId="{39E04C42-344B-4668-9194-F7F52CDC8172}" type="parTrans" cxnId="{43845370-8D6B-4AD0-9AA0-5A2C4A41EA5D}">
      <dgm:prSet/>
      <dgm:spPr/>
      <dgm:t>
        <a:bodyPr/>
        <a:lstStyle/>
        <a:p>
          <a:endParaRPr lang="zh-CN" altLang="en-US"/>
        </a:p>
      </dgm:t>
    </dgm:pt>
    <dgm:pt modelId="{DA051F51-63D8-4933-BE03-A9789A1D09AD}" type="sibTrans" cxnId="{43845370-8D6B-4AD0-9AA0-5A2C4A41EA5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信息资产</a:t>
          </a:r>
          <a:endParaRPr lang="zh-CN" altLang="en-US" dirty="0"/>
        </a:p>
      </dgm:t>
    </dgm:pt>
    <dgm:pt modelId="{46A32ECE-5C21-44A2-9AB6-80DC385BD7C9}">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pPr algn="ctr">
            <a:lnSpc>
              <a:spcPct val="100000"/>
            </a:lnSpc>
            <a:spcAft>
              <a:spcPts val="0"/>
            </a:spcAft>
          </a:pPr>
          <a:r>
            <a:rPr lang="zh-CN" altLang="en-US" sz="2800" dirty="0" smtClean="0"/>
            <a:t>资源利用最大化</a:t>
          </a:r>
          <a:endParaRPr lang="zh-CN" altLang="en-US" sz="2800" dirty="0"/>
        </a:p>
      </dgm:t>
    </dgm:pt>
    <dgm:pt modelId="{2C862B43-5941-4D86-B314-E7B22F481E12}" type="parTrans" cxnId="{C66A7BDB-98CA-4A3F-9374-A5D3C686A11B}">
      <dgm:prSet/>
      <dgm:spPr/>
      <dgm:t>
        <a:bodyPr/>
        <a:lstStyle/>
        <a:p>
          <a:endParaRPr lang="zh-CN" altLang="en-US"/>
        </a:p>
      </dgm:t>
    </dgm:pt>
    <dgm:pt modelId="{D4033D3F-9614-4436-9D45-CCACD8ABFC7B}" type="sibTrans" cxnId="{C66A7BDB-98CA-4A3F-9374-A5D3C686A11B}">
      <dgm:prSet/>
      <dgm:spPr/>
      <dgm:t>
        <a:bodyPr/>
        <a:lstStyle/>
        <a:p>
          <a:endParaRPr lang="zh-CN" altLang="en-US"/>
        </a:p>
      </dgm:t>
    </dgm:pt>
    <dgm:pt modelId="{A9AD6DBB-2A09-4C6B-8A36-707D79D13F3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spc="-500" baseline="0" dirty="0" smtClean="0"/>
            <a:t>投融资分析</a:t>
          </a:r>
          <a:endParaRPr lang="zh-CN" altLang="en-US" sz="3000" spc="-500" baseline="0" dirty="0"/>
        </a:p>
      </dgm:t>
    </dgm:pt>
    <dgm:pt modelId="{2FFA1991-C802-47C9-9C82-4DF1FCA9BADA}" type="parTrans" cxnId="{21F6DC91-E3B9-469D-8247-A56B85E53388}">
      <dgm:prSet/>
      <dgm:spPr/>
      <dgm:t>
        <a:bodyPr/>
        <a:lstStyle/>
        <a:p>
          <a:endParaRPr lang="zh-CN" altLang="en-US"/>
        </a:p>
      </dgm:t>
    </dgm:pt>
    <dgm:pt modelId="{FFA6859F-EE7B-4856-A373-65AEE1765D0C}" type="sibTrans" cxnId="{21F6DC91-E3B9-469D-8247-A56B85E53388}">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风险管控</a:t>
          </a:r>
          <a:endParaRPr lang="zh-CN" altLang="en-US" dirty="0"/>
        </a:p>
      </dgm:t>
    </dgm:pt>
    <dgm:pt modelId="{3E4606F8-E778-41FB-B0B7-4E916462FC9B}">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更多</a:t>
          </a:r>
          <a:r>
            <a:rPr lang="en-US" altLang="zh-CN" dirty="0" smtClean="0"/>
            <a:t>……</a:t>
          </a:r>
          <a:endParaRPr lang="zh-CN" altLang="en-US" dirty="0"/>
        </a:p>
      </dgm:t>
    </dgm:pt>
    <dgm:pt modelId="{6896F398-5B92-4A5B-ABF8-C0A04F01E102}" type="parTrans" cxnId="{E3B82B4D-0D97-405E-8255-B76489CB0921}">
      <dgm:prSet/>
      <dgm:spPr/>
      <dgm:t>
        <a:bodyPr/>
        <a:lstStyle/>
        <a:p>
          <a:endParaRPr lang="zh-CN" altLang="en-US"/>
        </a:p>
      </dgm:t>
    </dgm:pt>
    <dgm:pt modelId="{A652D825-B157-4F64-A205-DAF70917E8C5}" type="sibTrans" cxnId="{E3B82B4D-0D97-405E-8255-B76489CB0921}">
      <dgm:prSet/>
      <dgm:spPr/>
      <dgm:t>
        <a:bodyPr/>
        <a:lstStyle/>
        <a:p>
          <a:endParaRPr lang="zh-CN" altLang="en-US"/>
        </a:p>
      </dgm:t>
    </dgm:pt>
    <dgm:pt modelId="{90C115D1-43A5-4F4C-89CD-BDBF103B6DE7}" type="pres">
      <dgm:prSet presAssocID="{E5488DF0-B661-4E6B-9DE0-6A2F3BACC905}" presName="Name0" presStyleCnt="0">
        <dgm:presLayoutVars>
          <dgm:chMax/>
          <dgm:chPref/>
          <dgm:dir/>
          <dgm:animLvl val="lvl"/>
        </dgm:presLayoutVars>
      </dgm:prSet>
      <dgm:spPr/>
      <dgm:t>
        <a:bodyPr/>
        <a:lstStyle/>
        <a:p>
          <a:endParaRPr lang="zh-CN" altLang="en-US"/>
        </a:p>
      </dgm:t>
    </dgm:pt>
    <dgm:pt modelId="{3E93D879-1167-43CC-9999-736A1E8E9EA3}" type="pres">
      <dgm:prSet presAssocID="{006C5F75-7B1D-4CDA-9B7C-433FBDC4595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83FE794-584B-4A5A-A29B-45B93472F4B5}" type="pres">
      <dgm:prSet presAssocID="{006C5F75-7B1D-4CDA-9B7C-433FBDC4595A}" presName="Parent1" presStyleLbl="node1" presStyleIdx="0" presStyleCnt="6">
        <dgm:presLayoutVars>
          <dgm:chMax val="1"/>
          <dgm:chPref val="1"/>
          <dgm:bulletEnabled val="1"/>
        </dgm:presLayoutVars>
      </dgm:prSet>
      <dgm:spPr/>
      <dgm:t>
        <a:bodyPr/>
        <a:lstStyle/>
        <a:p>
          <a:endParaRPr lang="zh-CN" altLang="en-US"/>
        </a:p>
      </dgm:t>
    </dgm:pt>
    <dgm:pt modelId="{F19A9D02-91B9-49FE-B15A-DB4A21F220BD}" type="pres">
      <dgm:prSet presAssocID="{006C5F75-7B1D-4CDA-9B7C-433FBDC4595A}" presName="Childtext1" presStyleLbl="revTx" presStyleIdx="0" presStyleCnt="3">
        <dgm:presLayoutVars>
          <dgm:chMax val="0"/>
          <dgm:chPref val="0"/>
          <dgm:bulletEnabled val="1"/>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zh-CN" altLang="en-US"/>
        </a:p>
      </dgm:t>
    </dgm:pt>
    <dgm:pt modelId="{7EC54026-B7E4-48FE-B3BE-BC1495650BDC}" type="pres">
      <dgm:prSet presAssocID="{006C5F75-7B1D-4CDA-9B7C-433FBDC4595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989B7B11-DA9E-441D-AAF7-1CDE74E69514}" type="pres">
      <dgm:prSet presAssocID="{006C5F75-7B1D-4CDA-9B7C-433FBDC4595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45576E0F-0C36-41AE-8976-977D35A30D75}" type="pres">
      <dgm:prSet presAssocID="{F5A11463-1D96-45AF-9EA5-99132505262A}" presName="Accent1Text" presStyleLbl="node1" presStyleIdx="1" presStyleCnt="6"/>
      <dgm:spPr/>
      <dgm:t>
        <a:bodyPr/>
        <a:lstStyle/>
        <a:p>
          <a:endParaRPr lang="zh-CN" altLang="en-US"/>
        </a:p>
      </dgm:t>
    </dgm:pt>
    <dgm:pt modelId="{5BCE9116-63DD-41C2-9A93-B464C8E86965}" type="pres">
      <dgm:prSet presAssocID="{F5A11463-1D96-45AF-9EA5-99132505262A}"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6EE4810-4CD0-490F-8671-B7E6292C8DFB}" type="pres">
      <dgm:prSet presAssocID="{72EE964C-7AB1-41FF-8AA1-C73F281E0BB2}"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5F3CB1BC-F0B0-4075-A4E6-C052531C0158}" type="pres">
      <dgm:prSet presAssocID="{72EE964C-7AB1-41FF-8AA1-C73F281E0BB2}" presName="Parent1" presStyleLbl="node1" presStyleIdx="2" presStyleCnt="6" custScaleX="100206">
        <dgm:presLayoutVars>
          <dgm:chMax val="1"/>
          <dgm:chPref val="1"/>
          <dgm:bulletEnabled val="1"/>
        </dgm:presLayoutVars>
      </dgm:prSet>
      <dgm:spPr/>
      <dgm:t>
        <a:bodyPr/>
        <a:lstStyle/>
        <a:p>
          <a:endParaRPr lang="zh-CN" altLang="en-US"/>
        </a:p>
      </dgm:t>
    </dgm:pt>
    <dgm:pt modelId="{98B75058-999A-41DB-8FF7-5EA81AFCCE25}" type="pres">
      <dgm:prSet presAssocID="{72EE964C-7AB1-41FF-8AA1-C73F281E0BB2}" presName="Childtext1" presStyleLbl="revTx" presStyleIdx="1" presStyleCnt="3">
        <dgm:presLayoutVars>
          <dgm:chMax val="0"/>
          <dgm:chPref val="0"/>
          <dgm:bulletEnabled val="1"/>
        </dgm:presLayoutVars>
      </dgm:prSet>
      <dgm:spPr/>
      <dgm:t>
        <a:bodyPr/>
        <a:lstStyle/>
        <a:p>
          <a:endParaRPr lang="zh-CN" altLang="en-US"/>
        </a:p>
      </dgm:t>
    </dgm:pt>
    <dgm:pt modelId="{13155898-5E64-41CD-8D15-B76E83BAB931}" type="pres">
      <dgm:prSet presAssocID="{72EE964C-7AB1-41FF-8AA1-C73F281E0BB2}"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CC8097E-EA9B-4AD2-AA24-1B2BCEE541B0}" type="pres">
      <dgm:prSet presAssocID="{72EE964C-7AB1-41FF-8AA1-C73F281E0BB2}"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85263C74-AF4F-473A-9C0C-426A97B2599A}" type="pres">
      <dgm:prSet presAssocID="{DA051F51-63D8-4933-BE03-A9789A1D09AD}" presName="Accent1Text" presStyleLbl="node1" presStyleIdx="3" presStyleCnt="6"/>
      <dgm:spPr/>
      <dgm:t>
        <a:bodyPr/>
        <a:lstStyle/>
        <a:p>
          <a:endParaRPr lang="zh-CN" altLang="en-US"/>
        </a:p>
      </dgm:t>
    </dgm:pt>
    <dgm:pt modelId="{D65C8724-B3E5-4D96-BBC2-8B7AE80532B4}" type="pres">
      <dgm:prSet presAssocID="{DA051F51-63D8-4933-BE03-A9789A1D09AD}"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92B8512-05B2-4C56-95D9-E67C0A4F4251}" type="pres">
      <dgm:prSet presAssocID="{A9AD6DBB-2A09-4C6B-8A36-707D79D13F3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63825A2F-5ACC-40D1-8E7E-D7D37EF54CF2}" type="pres">
      <dgm:prSet presAssocID="{A9AD6DBB-2A09-4C6B-8A36-707D79D13F3A}" presName="Parent1" presStyleLbl="node1" presStyleIdx="4" presStyleCnt="6" custScaleX="109725" custLinFactNeighborX="158">
        <dgm:presLayoutVars>
          <dgm:chMax val="1"/>
          <dgm:chPref val="1"/>
          <dgm:bulletEnabled val="1"/>
        </dgm:presLayoutVars>
      </dgm:prSet>
      <dgm:spPr/>
      <dgm:t>
        <a:bodyPr/>
        <a:lstStyle/>
        <a:p>
          <a:endParaRPr lang="zh-CN" altLang="en-US"/>
        </a:p>
      </dgm:t>
    </dgm:pt>
    <dgm:pt modelId="{CAB1AD89-9C77-4FB6-844D-3BBA5FC6EE71}" type="pres">
      <dgm:prSet presAssocID="{A9AD6DBB-2A09-4C6B-8A36-707D79D13F3A}" presName="Childtext1" presStyleLbl="revTx" presStyleIdx="2" presStyleCnt="3">
        <dgm:presLayoutVars>
          <dgm:chMax val="0"/>
          <dgm:chPref val="0"/>
          <dgm:bulletEnabled val="1"/>
        </dgm:presLayoutVars>
      </dgm:prSet>
      <dgm:spPr/>
      <dgm:t>
        <a:bodyPr/>
        <a:lstStyle/>
        <a:p>
          <a:endParaRPr lang="zh-CN" altLang="en-US"/>
        </a:p>
      </dgm:t>
    </dgm:pt>
    <dgm:pt modelId="{B03923C0-C089-4B8E-B164-63F7DA44230B}" type="pres">
      <dgm:prSet presAssocID="{A9AD6DBB-2A09-4C6B-8A36-707D79D13F3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CC91A64-28E5-4795-B266-CEE1D06DC182}" type="pres">
      <dgm:prSet presAssocID="{A9AD6DBB-2A09-4C6B-8A36-707D79D13F3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A4B9AAD-9A14-4B5F-A7D8-4C432A19B29E}" type="pres">
      <dgm:prSet presAssocID="{FFA6859F-EE7B-4856-A373-65AEE1765D0C}" presName="Accent1Text" presStyleLbl="node1" presStyleIdx="5" presStyleCnt="6"/>
      <dgm:spPr/>
      <dgm:t>
        <a:bodyPr/>
        <a:lstStyle/>
        <a:p>
          <a:endParaRPr lang="zh-CN" altLang="en-US"/>
        </a:p>
      </dgm:t>
    </dgm:pt>
  </dgm:ptLst>
  <dgm:cxnLst>
    <dgm:cxn modelId="{28417C94-4BBA-4E9C-9305-ED4E171A6C7E}" type="presOf" srcId="{FFA6859F-EE7B-4856-A373-65AEE1765D0C}" destId="{2A4B9AAD-9A14-4B5F-A7D8-4C432A19B29E}" srcOrd="0" destOrd="0" presId="urn:microsoft.com/office/officeart/2008/layout/AlternatingHexagons"/>
    <dgm:cxn modelId="{21F6DC91-E3B9-469D-8247-A56B85E53388}" srcId="{E5488DF0-B661-4E6B-9DE0-6A2F3BACC905}" destId="{A9AD6DBB-2A09-4C6B-8A36-707D79D13F3A}" srcOrd="2" destOrd="0" parTransId="{2FFA1991-C802-47C9-9C82-4DF1FCA9BADA}" sibTransId="{FFA6859F-EE7B-4856-A373-65AEE1765D0C}"/>
    <dgm:cxn modelId="{D666FB17-E5F2-4B9A-BEA6-D70205835E8A}" type="presOf" srcId="{F5A11463-1D96-45AF-9EA5-99132505262A}" destId="{45576E0F-0C36-41AE-8976-977D35A30D75}" srcOrd="0" destOrd="0" presId="urn:microsoft.com/office/officeart/2008/layout/AlternatingHexagons"/>
    <dgm:cxn modelId="{43845370-8D6B-4AD0-9AA0-5A2C4A41EA5D}" srcId="{E5488DF0-B661-4E6B-9DE0-6A2F3BACC905}" destId="{72EE964C-7AB1-41FF-8AA1-C73F281E0BB2}" srcOrd="1" destOrd="0" parTransId="{39E04C42-344B-4668-9194-F7F52CDC8172}" sibTransId="{DA051F51-63D8-4933-BE03-A9789A1D09AD}"/>
    <dgm:cxn modelId="{C66A7BDB-98CA-4A3F-9374-A5D3C686A11B}" srcId="{72EE964C-7AB1-41FF-8AA1-C73F281E0BB2}" destId="{46A32ECE-5C21-44A2-9AB6-80DC385BD7C9}" srcOrd="0" destOrd="0" parTransId="{2C862B43-5941-4D86-B314-E7B22F481E12}" sibTransId="{D4033D3F-9614-4436-9D45-CCACD8ABFC7B}"/>
    <dgm:cxn modelId="{06DE802E-5B22-4E9A-857B-5B17E735A971}" type="presOf" srcId="{3E4606F8-E778-41FB-B0B7-4E916462FC9B}" destId="{CAB1AD89-9C77-4FB6-844D-3BBA5FC6EE71}" srcOrd="0" destOrd="0" presId="urn:microsoft.com/office/officeart/2008/layout/AlternatingHexagons"/>
    <dgm:cxn modelId="{0F227CD7-7797-46C0-B1FF-2FC6B1A59460}" srcId="{E5488DF0-B661-4E6B-9DE0-6A2F3BACC905}" destId="{006C5F75-7B1D-4CDA-9B7C-433FBDC4595A}" srcOrd="0" destOrd="0" parTransId="{EB6169EC-72D9-465E-851A-8D23F1771BF5}" sibTransId="{F5A11463-1D96-45AF-9EA5-99132505262A}"/>
    <dgm:cxn modelId="{281EDE3B-F031-4F86-83AD-FDD9F9514E13}" type="presOf" srcId="{46A32ECE-5C21-44A2-9AB6-80DC385BD7C9}" destId="{98B75058-999A-41DB-8FF7-5EA81AFCCE25}" srcOrd="0" destOrd="0" presId="urn:microsoft.com/office/officeart/2008/layout/AlternatingHexagons"/>
    <dgm:cxn modelId="{119BB025-2053-4464-A620-66A7F6C0B140}" type="presOf" srcId="{A9AD6DBB-2A09-4C6B-8A36-707D79D13F3A}" destId="{63825A2F-5ACC-40D1-8E7E-D7D37EF54CF2}" srcOrd="0" destOrd="0" presId="urn:microsoft.com/office/officeart/2008/layout/AlternatingHexagons"/>
    <dgm:cxn modelId="{277A1383-73C4-46B5-8C1B-A22ED360B54B}" type="presOf" srcId="{006C5F75-7B1D-4CDA-9B7C-433FBDC4595A}" destId="{283FE794-584B-4A5A-A29B-45B93472F4B5}" srcOrd="0" destOrd="0" presId="urn:microsoft.com/office/officeart/2008/layout/AlternatingHexagons"/>
    <dgm:cxn modelId="{21181957-6158-422B-BE62-91976357EEF1}" type="presOf" srcId="{DA051F51-63D8-4933-BE03-A9789A1D09AD}" destId="{85263C74-AF4F-473A-9C0C-426A97B2599A}" srcOrd="0" destOrd="0" presId="urn:microsoft.com/office/officeart/2008/layout/AlternatingHexagons"/>
    <dgm:cxn modelId="{E3B82B4D-0D97-405E-8255-B76489CB0921}" srcId="{A9AD6DBB-2A09-4C6B-8A36-707D79D13F3A}" destId="{3E4606F8-E778-41FB-B0B7-4E916462FC9B}" srcOrd="0" destOrd="0" parTransId="{6896F398-5B92-4A5B-ABF8-C0A04F01E102}" sibTransId="{A652D825-B157-4F64-A205-DAF70917E8C5}"/>
    <dgm:cxn modelId="{57AA0FB9-3F0E-4351-A7D8-01D1CBB3DCE0}" type="presOf" srcId="{72EE964C-7AB1-41FF-8AA1-C73F281E0BB2}" destId="{5F3CB1BC-F0B0-4075-A4E6-C052531C0158}" srcOrd="0" destOrd="0" presId="urn:microsoft.com/office/officeart/2008/layout/AlternatingHexagons"/>
    <dgm:cxn modelId="{981EAA9D-5548-456C-81FA-42360EBC9CF8}" type="presOf" srcId="{E5488DF0-B661-4E6B-9DE0-6A2F3BACC905}" destId="{90C115D1-43A5-4F4C-89CD-BDBF103B6DE7}" srcOrd="0" destOrd="0" presId="urn:microsoft.com/office/officeart/2008/layout/AlternatingHexagons"/>
    <dgm:cxn modelId="{FB58E8EE-4444-440B-8D82-F8B37A17105B}" type="presParOf" srcId="{90C115D1-43A5-4F4C-89CD-BDBF103B6DE7}" destId="{3E93D879-1167-43CC-9999-736A1E8E9EA3}" srcOrd="0" destOrd="0" presId="urn:microsoft.com/office/officeart/2008/layout/AlternatingHexagons"/>
    <dgm:cxn modelId="{FAC54C90-0270-46EB-A9CA-F10DDCF00842}" type="presParOf" srcId="{3E93D879-1167-43CC-9999-736A1E8E9EA3}" destId="{283FE794-584B-4A5A-A29B-45B93472F4B5}" srcOrd="0" destOrd="0" presId="urn:microsoft.com/office/officeart/2008/layout/AlternatingHexagons"/>
    <dgm:cxn modelId="{D721B9B8-9162-4AD1-850E-2D727F9A2006}" type="presParOf" srcId="{3E93D879-1167-43CC-9999-736A1E8E9EA3}" destId="{F19A9D02-91B9-49FE-B15A-DB4A21F220BD}" srcOrd="1" destOrd="0" presId="urn:microsoft.com/office/officeart/2008/layout/AlternatingHexagons"/>
    <dgm:cxn modelId="{A9AD3C51-5C05-4F76-968E-93ABCFBD0778}" type="presParOf" srcId="{3E93D879-1167-43CC-9999-736A1E8E9EA3}" destId="{7EC54026-B7E4-48FE-B3BE-BC1495650BDC}" srcOrd="2" destOrd="0" presId="urn:microsoft.com/office/officeart/2008/layout/AlternatingHexagons"/>
    <dgm:cxn modelId="{CC574917-9171-4ECB-9967-1E4AF98A3FC2}" type="presParOf" srcId="{3E93D879-1167-43CC-9999-736A1E8E9EA3}" destId="{989B7B11-DA9E-441D-AAF7-1CDE74E69514}" srcOrd="3" destOrd="0" presId="urn:microsoft.com/office/officeart/2008/layout/AlternatingHexagons"/>
    <dgm:cxn modelId="{03A34EF6-0720-4DE7-95B6-653981F0DD7B}" type="presParOf" srcId="{3E93D879-1167-43CC-9999-736A1E8E9EA3}" destId="{45576E0F-0C36-41AE-8976-977D35A30D75}" srcOrd="4" destOrd="0" presId="urn:microsoft.com/office/officeart/2008/layout/AlternatingHexagons"/>
    <dgm:cxn modelId="{3F641AA1-B5A7-4DFF-82FA-BCD6F6A26487}" type="presParOf" srcId="{90C115D1-43A5-4F4C-89CD-BDBF103B6DE7}" destId="{5BCE9116-63DD-41C2-9A93-B464C8E86965}" srcOrd="1" destOrd="0" presId="urn:microsoft.com/office/officeart/2008/layout/AlternatingHexagons"/>
    <dgm:cxn modelId="{A971594B-2561-4B0E-91DC-4F81FB9086BC}" type="presParOf" srcId="{90C115D1-43A5-4F4C-89CD-BDBF103B6DE7}" destId="{E6EE4810-4CD0-490F-8671-B7E6292C8DFB}" srcOrd="2" destOrd="0" presId="urn:microsoft.com/office/officeart/2008/layout/AlternatingHexagons"/>
    <dgm:cxn modelId="{10D3B9E9-6781-409B-A3B8-3A4263DA4356}" type="presParOf" srcId="{E6EE4810-4CD0-490F-8671-B7E6292C8DFB}" destId="{5F3CB1BC-F0B0-4075-A4E6-C052531C0158}" srcOrd="0" destOrd="0" presId="urn:microsoft.com/office/officeart/2008/layout/AlternatingHexagons"/>
    <dgm:cxn modelId="{DE7AA5E9-651A-4966-A239-B8A115705B07}" type="presParOf" srcId="{E6EE4810-4CD0-490F-8671-B7E6292C8DFB}" destId="{98B75058-999A-41DB-8FF7-5EA81AFCCE25}" srcOrd="1" destOrd="0" presId="urn:microsoft.com/office/officeart/2008/layout/AlternatingHexagons"/>
    <dgm:cxn modelId="{4D0250FD-52D8-4A61-B8E6-4EB81531129E}" type="presParOf" srcId="{E6EE4810-4CD0-490F-8671-B7E6292C8DFB}" destId="{13155898-5E64-41CD-8D15-B76E83BAB931}" srcOrd="2" destOrd="0" presId="urn:microsoft.com/office/officeart/2008/layout/AlternatingHexagons"/>
    <dgm:cxn modelId="{60228083-9E78-45C1-A1AE-E1D85D24CDC2}" type="presParOf" srcId="{E6EE4810-4CD0-490F-8671-B7E6292C8DFB}" destId="{3CC8097E-EA9B-4AD2-AA24-1B2BCEE541B0}" srcOrd="3" destOrd="0" presId="urn:microsoft.com/office/officeart/2008/layout/AlternatingHexagons"/>
    <dgm:cxn modelId="{42E29427-5E0A-4815-8B23-625C0B4B355D}" type="presParOf" srcId="{E6EE4810-4CD0-490F-8671-B7E6292C8DFB}" destId="{85263C74-AF4F-473A-9C0C-426A97B2599A}" srcOrd="4" destOrd="0" presId="urn:microsoft.com/office/officeart/2008/layout/AlternatingHexagons"/>
    <dgm:cxn modelId="{4FBD271C-31A9-497E-BDFF-70AAA80BB614}" type="presParOf" srcId="{90C115D1-43A5-4F4C-89CD-BDBF103B6DE7}" destId="{D65C8724-B3E5-4D96-BBC2-8B7AE80532B4}" srcOrd="3" destOrd="0" presId="urn:microsoft.com/office/officeart/2008/layout/AlternatingHexagons"/>
    <dgm:cxn modelId="{5067C4BD-E741-40EF-B6E2-B8C14990256A}" type="presParOf" srcId="{90C115D1-43A5-4F4C-89CD-BDBF103B6DE7}" destId="{392B8512-05B2-4C56-95D9-E67C0A4F4251}" srcOrd="4" destOrd="0" presId="urn:microsoft.com/office/officeart/2008/layout/AlternatingHexagons"/>
    <dgm:cxn modelId="{487BA32C-1294-471E-8CE9-BE9F4DE2117A}" type="presParOf" srcId="{392B8512-05B2-4C56-95D9-E67C0A4F4251}" destId="{63825A2F-5ACC-40D1-8E7E-D7D37EF54CF2}" srcOrd="0" destOrd="0" presId="urn:microsoft.com/office/officeart/2008/layout/AlternatingHexagons"/>
    <dgm:cxn modelId="{3E05D617-5182-4141-ABBB-9A88BA87245A}" type="presParOf" srcId="{392B8512-05B2-4C56-95D9-E67C0A4F4251}" destId="{CAB1AD89-9C77-4FB6-844D-3BBA5FC6EE71}" srcOrd="1" destOrd="0" presId="urn:microsoft.com/office/officeart/2008/layout/AlternatingHexagons"/>
    <dgm:cxn modelId="{587D8066-A62E-4DEA-AAFF-FA16E4EA1783}" type="presParOf" srcId="{392B8512-05B2-4C56-95D9-E67C0A4F4251}" destId="{B03923C0-C089-4B8E-B164-63F7DA44230B}" srcOrd="2" destOrd="0" presId="urn:microsoft.com/office/officeart/2008/layout/AlternatingHexagons"/>
    <dgm:cxn modelId="{7866B213-19E3-4C0A-AD42-BFEF46F2B0BD}" type="presParOf" srcId="{392B8512-05B2-4C56-95D9-E67C0A4F4251}" destId="{ECC91A64-28E5-4795-B266-CEE1D06DC182}" srcOrd="3" destOrd="0" presId="urn:microsoft.com/office/officeart/2008/layout/AlternatingHexagons"/>
    <dgm:cxn modelId="{9C241B34-4EE2-4AA6-8483-7CD73922F93D}" type="presParOf" srcId="{392B8512-05B2-4C56-95D9-E67C0A4F4251}" destId="{2A4B9AAD-9A14-4B5F-A7D8-4C432A19B29E}"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5488DF0-B661-4E6B-9DE0-6A2F3BACC905}" type="doc">
      <dgm:prSet loTypeId="urn:microsoft.com/office/officeart/2008/layout/AlternatingHexagons" loCatId="list" qsTypeId="urn:microsoft.com/office/officeart/2005/8/quickstyle/3d1" qsCatId="3D" csTypeId="urn:microsoft.com/office/officeart/2005/8/colors/colorful2" csCatId="colorful" phldr="1"/>
      <dgm:spPr>
        <a:scene3d>
          <a:camera prst="orthographicFront">
            <a:rot lat="0" lon="0" rev="0"/>
          </a:camera>
          <a:lightRig rig="glow" dir="t">
            <a:rot lat="0" lon="0" rev="4800000"/>
          </a:lightRig>
        </a:scene3d>
      </dgm:spPr>
      <dgm:t>
        <a:bodyPr/>
        <a:lstStyle/>
        <a:p>
          <a:endParaRPr lang="zh-CN" altLang="en-US"/>
        </a:p>
      </dgm:t>
    </dgm:pt>
    <dgm:pt modelId="{006C5F75-7B1D-4CDA-9B7C-433FBDC4595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smtClean="0"/>
            <a:t>工程采购</a:t>
          </a:r>
          <a:endParaRPr lang="zh-CN" altLang="en-US" sz="3000" dirty="0"/>
        </a:p>
      </dgm:t>
    </dgm:pt>
    <dgm:pt modelId="{EB6169EC-72D9-465E-851A-8D23F1771BF5}" type="parTrans" cxnId="{0F227CD7-7797-46C0-B1FF-2FC6B1A59460}">
      <dgm:prSet/>
      <dgm:spPr/>
      <dgm:t>
        <a:bodyPr/>
        <a:lstStyle/>
        <a:p>
          <a:endParaRPr lang="zh-CN" altLang="en-US"/>
        </a:p>
      </dgm:t>
    </dgm:pt>
    <dgm:pt modelId="{F5A11463-1D96-45AF-9EA5-99132505262A}" type="sibTrans" cxnId="{0F227CD7-7797-46C0-B1FF-2FC6B1A59460}">
      <dgm:prSe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smtClean="0"/>
            <a:t>生产计划</a:t>
          </a:r>
          <a:endParaRPr lang="zh-CN" altLang="en-US" dirty="0"/>
        </a:p>
      </dgm:t>
    </dgm:pt>
    <dgm:pt modelId="{72EE964C-7AB1-41FF-8AA1-C73F281E0BB2}">
      <dgm:prSet phldrT="[文本]" custT="1"/>
      <dgm:spPr>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tIns="0" rIns="0" bIns="0"/>
        <a:lstStyle/>
        <a:p>
          <a:r>
            <a:rPr lang="zh-CN" altLang="en-US" sz="3000" kern="1200" spc="0" baseline="0" dirty="0" smtClean="0"/>
            <a:t>设备管理</a:t>
          </a:r>
          <a:endParaRPr lang="zh-CN" altLang="en-US" sz="3000" kern="1200" spc="0" baseline="0" dirty="0"/>
        </a:p>
      </dgm:t>
    </dgm:pt>
    <dgm:pt modelId="{39E04C42-344B-4668-9194-F7F52CDC8172}" type="parTrans" cxnId="{43845370-8D6B-4AD0-9AA0-5A2C4A41EA5D}">
      <dgm:prSet/>
      <dgm:spPr/>
      <dgm:t>
        <a:bodyPr/>
        <a:lstStyle/>
        <a:p>
          <a:endParaRPr lang="zh-CN" altLang="en-US"/>
        </a:p>
      </dgm:t>
    </dgm:pt>
    <dgm:pt modelId="{DA051F51-63D8-4933-BE03-A9789A1D09AD}" type="sibTrans" cxnId="{43845370-8D6B-4AD0-9AA0-5A2C4A41EA5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工程进度</a:t>
          </a:r>
          <a:endParaRPr lang="zh-CN" altLang="en-US" dirty="0"/>
        </a:p>
      </dgm:t>
    </dgm:pt>
    <dgm:pt modelId="{46A32ECE-5C21-44A2-9AB6-80DC385BD7C9}">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pPr algn="ctr">
            <a:lnSpc>
              <a:spcPct val="100000"/>
            </a:lnSpc>
            <a:spcAft>
              <a:spcPts val="0"/>
            </a:spcAft>
          </a:pPr>
          <a:r>
            <a:rPr lang="zh-CN" altLang="en-US" sz="2800" dirty="0" smtClean="0"/>
            <a:t>柔性化</a:t>
          </a:r>
          <a:endParaRPr lang="en-US" altLang="zh-CN" sz="2800" dirty="0" smtClean="0"/>
        </a:p>
        <a:p>
          <a:pPr algn="ctr">
            <a:lnSpc>
              <a:spcPct val="100000"/>
            </a:lnSpc>
            <a:spcAft>
              <a:spcPts val="0"/>
            </a:spcAft>
          </a:pPr>
          <a:r>
            <a:rPr lang="zh-CN" altLang="en-US" sz="2800" dirty="0" smtClean="0"/>
            <a:t>细节管理</a:t>
          </a:r>
          <a:endParaRPr lang="zh-CN" altLang="en-US" sz="2800" dirty="0"/>
        </a:p>
      </dgm:t>
    </dgm:pt>
    <dgm:pt modelId="{2C862B43-5941-4D86-B314-E7B22F481E12}" type="parTrans" cxnId="{C66A7BDB-98CA-4A3F-9374-A5D3C686A11B}">
      <dgm:prSet/>
      <dgm:spPr/>
      <dgm:t>
        <a:bodyPr/>
        <a:lstStyle/>
        <a:p>
          <a:endParaRPr lang="zh-CN" altLang="en-US"/>
        </a:p>
      </dgm:t>
    </dgm:pt>
    <dgm:pt modelId="{D4033D3F-9614-4436-9D45-CCACD8ABFC7B}" type="sibTrans" cxnId="{C66A7BDB-98CA-4A3F-9374-A5D3C686A11B}">
      <dgm:prSet/>
      <dgm:spPr/>
      <dgm:t>
        <a:bodyPr/>
        <a:lstStyle/>
        <a:p>
          <a:endParaRPr lang="zh-CN" altLang="en-US"/>
        </a:p>
      </dgm:t>
    </dgm:pt>
    <dgm:pt modelId="{A9AD6DBB-2A09-4C6B-8A36-707D79D13F3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dirty="0" smtClean="0"/>
            <a:t>市场开拓</a:t>
          </a:r>
          <a:endParaRPr lang="zh-CN" altLang="en-US" sz="3000" dirty="0"/>
        </a:p>
      </dgm:t>
    </dgm:pt>
    <dgm:pt modelId="{2FFA1991-C802-47C9-9C82-4DF1FCA9BADA}" type="parTrans" cxnId="{21F6DC91-E3B9-469D-8247-A56B85E53388}">
      <dgm:prSet/>
      <dgm:spPr/>
      <dgm:t>
        <a:bodyPr/>
        <a:lstStyle/>
        <a:p>
          <a:endParaRPr lang="zh-CN" altLang="en-US"/>
        </a:p>
      </dgm:t>
    </dgm:pt>
    <dgm:pt modelId="{FFA6859F-EE7B-4856-A373-65AEE1765D0C}" type="sibTrans" cxnId="{21F6DC91-E3B9-469D-8247-A56B85E53388}">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现场管理</a:t>
          </a:r>
          <a:endParaRPr lang="zh-CN" altLang="en-US" dirty="0"/>
        </a:p>
      </dgm:t>
    </dgm:pt>
    <dgm:pt modelId="{3E4606F8-E778-41FB-B0B7-4E916462FC9B}">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更多</a:t>
          </a:r>
          <a:r>
            <a:rPr lang="en-US" altLang="zh-CN" dirty="0" smtClean="0"/>
            <a:t>……</a:t>
          </a:r>
          <a:endParaRPr lang="zh-CN" altLang="en-US" dirty="0"/>
        </a:p>
      </dgm:t>
    </dgm:pt>
    <dgm:pt modelId="{6896F398-5B92-4A5B-ABF8-C0A04F01E102}" type="parTrans" cxnId="{E3B82B4D-0D97-405E-8255-B76489CB0921}">
      <dgm:prSet/>
      <dgm:spPr/>
      <dgm:t>
        <a:bodyPr/>
        <a:lstStyle/>
        <a:p>
          <a:endParaRPr lang="zh-CN" altLang="en-US"/>
        </a:p>
      </dgm:t>
    </dgm:pt>
    <dgm:pt modelId="{A652D825-B157-4F64-A205-DAF70917E8C5}" type="sibTrans" cxnId="{E3B82B4D-0D97-405E-8255-B76489CB0921}">
      <dgm:prSet/>
      <dgm:spPr/>
      <dgm:t>
        <a:bodyPr/>
        <a:lstStyle/>
        <a:p>
          <a:endParaRPr lang="zh-CN" altLang="en-US"/>
        </a:p>
      </dgm:t>
    </dgm:pt>
    <dgm:pt modelId="{90C115D1-43A5-4F4C-89CD-BDBF103B6DE7}" type="pres">
      <dgm:prSet presAssocID="{E5488DF0-B661-4E6B-9DE0-6A2F3BACC905}" presName="Name0" presStyleCnt="0">
        <dgm:presLayoutVars>
          <dgm:chMax/>
          <dgm:chPref/>
          <dgm:dir/>
          <dgm:animLvl val="lvl"/>
        </dgm:presLayoutVars>
      </dgm:prSet>
      <dgm:spPr/>
      <dgm:t>
        <a:bodyPr/>
        <a:lstStyle/>
        <a:p>
          <a:endParaRPr lang="zh-CN" altLang="en-US"/>
        </a:p>
      </dgm:t>
    </dgm:pt>
    <dgm:pt modelId="{3E93D879-1167-43CC-9999-736A1E8E9EA3}" type="pres">
      <dgm:prSet presAssocID="{006C5F75-7B1D-4CDA-9B7C-433FBDC4595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83FE794-584B-4A5A-A29B-45B93472F4B5}" type="pres">
      <dgm:prSet presAssocID="{006C5F75-7B1D-4CDA-9B7C-433FBDC4595A}" presName="Parent1" presStyleLbl="node1" presStyleIdx="0" presStyleCnt="6">
        <dgm:presLayoutVars>
          <dgm:chMax val="1"/>
          <dgm:chPref val="1"/>
          <dgm:bulletEnabled val="1"/>
        </dgm:presLayoutVars>
      </dgm:prSet>
      <dgm:spPr/>
      <dgm:t>
        <a:bodyPr/>
        <a:lstStyle/>
        <a:p>
          <a:endParaRPr lang="zh-CN" altLang="en-US"/>
        </a:p>
      </dgm:t>
    </dgm:pt>
    <dgm:pt modelId="{F19A9D02-91B9-49FE-B15A-DB4A21F220BD}" type="pres">
      <dgm:prSet presAssocID="{006C5F75-7B1D-4CDA-9B7C-433FBDC4595A}" presName="Childtext1" presStyleLbl="revTx" presStyleIdx="0" presStyleCnt="3">
        <dgm:presLayoutVars>
          <dgm:chMax val="0"/>
          <dgm:chPref val="0"/>
          <dgm:bulletEnabled val="1"/>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zh-CN" altLang="en-US"/>
        </a:p>
      </dgm:t>
    </dgm:pt>
    <dgm:pt modelId="{7EC54026-B7E4-48FE-B3BE-BC1495650BDC}" type="pres">
      <dgm:prSet presAssocID="{006C5F75-7B1D-4CDA-9B7C-433FBDC4595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989B7B11-DA9E-441D-AAF7-1CDE74E69514}" type="pres">
      <dgm:prSet presAssocID="{006C5F75-7B1D-4CDA-9B7C-433FBDC4595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45576E0F-0C36-41AE-8976-977D35A30D75}" type="pres">
      <dgm:prSet presAssocID="{F5A11463-1D96-45AF-9EA5-99132505262A}" presName="Accent1Text" presStyleLbl="node1" presStyleIdx="1" presStyleCnt="6"/>
      <dgm:spPr/>
      <dgm:t>
        <a:bodyPr/>
        <a:lstStyle/>
        <a:p>
          <a:endParaRPr lang="zh-CN" altLang="en-US"/>
        </a:p>
      </dgm:t>
    </dgm:pt>
    <dgm:pt modelId="{5BCE9116-63DD-41C2-9A93-B464C8E86965}" type="pres">
      <dgm:prSet presAssocID="{F5A11463-1D96-45AF-9EA5-99132505262A}"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6EE4810-4CD0-490F-8671-B7E6292C8DFB}" type="pres">
      <dgm:prSet presAssocID="{72EE964C-7AB1-41FF-8AA1-C73F281E0BB2}"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5F3CB1BC-F0B0-4075-A4E6-C052531C0158}" type="pres">
      <dgm:prSet presAssocID="{72EE964C-7AB1-41FF-8AA1-C73F281E0BB2}" presName="Parent1" presStyleLbl="node1" presStyleIdx="2" presStyleCnt="6" custScaleX="100206">
        <dgm:presLayoutVars>
          <dgm:chMax val="1"/>
          <dgm:chPref val="1"/>
          <dgm:bulletEnabled val="1"/>
        </dgm:presLayoutVars>
      </dgm:prSet>
      <dgm:spPr/>
      <dgm:t>
        <a:bodyPr/>
        <a:lstStyle/>
        <a:p>
          <a:endParaRPr lang="zh-CN" altLang="en-US"/>
        </a:p>
      </dgm:t>
    </dgm:pt>
    <dgm:pt modelId="{98B75058-999A-41DB-8FF7-5EA81AFCCE25}" type="pres">
      <dgm:prSet presAssocID="{72EE964C-7AB1-41FF-8AA1-C73F281E0BB2}" presName="Childtext1" presStyleLbl="revTx" presStyleIdx="1" presStyleCnt="3">
        <dgm:presLayoutVars>
          <dgm:chMax val="0"/>
          <dgm:chPref val="0"/>
          <dgm:bulletEnabled val="1"/>
        </dgm:presLayoutVars>
      </dgm:prSet>
      <dgm:spPr/>
      <dgm:t>
        <a:bodyPr/>
        <a:lstStyle/>
        <a:p>
          <a:endParaRPr lang="zh-CN" altLang="en-US"/>
        </a:p>
      </dgm:t>
    </dgm:pt>
    <dgm:pt modelId="{13155898-5E64-41CD-8D15-B76E83BAB931}" type="pres">
      <dgm:prSet presAssocID="{72EE964C-7AB1-41FF-8AA1-C73F281E0BB2}"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CC8097E-EA9B-4AD2-AA24-1B2BCEE541B0}" type="pres">
      <dgm:prSet presAssocID="{72EE964C-7AB1-41FF-8AA1-C73F281E0BB2}"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85263C74-AF4F-473A-9C0C-426A97B2599A}" type="pres">
      <dgm:prSet presAssocID="{DA051F51-63D8-4933-BE03-A9789A1D09AD}" presName="Accent1Text" presStyleLbl="node1" presStyleIdx="3" presStyleCnt="6"/>
      <dgm:spPr/>
      <dgm:t>
        <a:bodyPr/>
        <a:lstStyle/>
        <a:p>
          <a:endParaRPr lang="zh-CN" altLang="en-US"/>
        </a:p>
      </dgm:t>
    </dgm:pt>
    <dgm:pt modelId="{D65C8724-B3E5-4D96-BBC2-8B7AE80532B4}" type="pres">
      <dgm:prSet presAssocID="{DA051F51-63D8-4933-BE03-A9789A1D09AD}"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92B8512-05B2-4C56-95D9-E67C0A4F4251}" type="pres">
      <dgm:prSet presAssocID="{A9AD6DBB-2A09-4C6B-8A36-707D79D13F3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63825A2F-5ACC-40D1-8E7E-D7D37EF54CF2}" type="pres">
      <dgm:prSet presAssocID="{A9AD6DBB-2A09-4C6B-8A36-707D79D13F3A}" presName="Parent1" presStyleLbl="node1" presStyleIdx="4" presStyleCnt="6">
        <dgm:presLayoutVars>
          <dgm:chMax val="1"/>
          <dgm:chPref val="1"/>
          <dgm:bulletEnabled val="1"/>
        </dgm:presLayoutVars>
      </dgm:prSet>
      <dgm:spPr/>
      <dgm:t>
        <a:bodyPr/>
        <a:lstStyle/>
        <a:p>
          <a:endParaRPr lang="zh-CN" altLang="en-US"/>
        </a:p>
      </dgm:t>
    </dgm:pt>
    <dgm:pt modelId="{CAB1AD89-9C77-4FB6-844D-3BBA5FC6EE71}" type="pres">
      <dgm:prSet presAssocID="{A9AD6DBB-2A09-4C6B-8A36-707D79D13F3A}" presName="Childtext1" presStyleLbl="revTx" presStyleIdx="2" presStyleCnt="3">
        <dgm:presLayoutVars>
          <dgm:chMax val="0"/>
          <dgm:chPref val="0"/>
          <dgm:bulletEnabled val="1"/>
        </dgm:presLayoutVars>
      </dgm:prSet>
      <dgm:spPr/>
      <dgm:t>
        <a:bodyPr/>
        <a:lstStyle/>
        <a:p>
          <a:endParaRPr lang="zh-CN" altLang="en-US"/>
        </a:p>
      </dgm:t>
    </dgm:pt>
    <dgm:pt modelId="{B03923C0-C089-4B8E-B164-63F7DA44230B}" type="pres">
      <dgm:prSet presAssocID="{A9AD6DBB-2A09-4C6B-8A36-707D79D13F3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CC91A64-28E5-4795-B266-CEE1D06DC182}" type="pres">
      <dgm:prSet presAssocID="{A9AD6DBB-2A09-4C6B-8A36-707D79D13F3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A4B9AAD-9A14-4B5F-A7D8-4C432A19B29E}" type="pres">
      <dgm:prSet presAssocID="{FFA6859F-EE7B-4856-A373-65AEE1765D0C}" presName="Accent1Text" presStyleLbl="node1" presStyleIdx="5" presStyleCnt="6"/>
      <dgm:spPr/>
      <dgm:t>
        <a:bodyPr/>
        <a:lstStyle/>
        <a:p>
          <a:endParaRPr lang="zh-CN" altLang="en-US"/>
        </a:p>
      </dgm:t>
    </dgm:pt>
  </dgm:ptLst>
  <dgm:cxnLst>
    <dgm:cxn modelId="{971CDB62-C85F-4B38-842E-7E7E6E058B3A}" type="presOf" srcId="{F5A11463-1D96-45AF-9EA5-99132505262A}" destId="{45576E0F-0C36-41AE-8976-977D35A30D75}" srcOrd="0" destOrd="0" presId="urn:microsoft.com/office/officeart/2008/layout/AlternatingHexagons"/>
    <dgm:cxn modelId="{A8F64FFE-DA76-4189-B276-9125A69EFFE9}" type="presOf" srcId="{FFA6859F-EE7B-4856-A373-65AEE1765D0C}" destId="{2A4B9AAD-9A14-4B5F-A7D8-4C432A19B29E}" srcOrd="0" destOrd="0" presId="urn:microsoft.com/office/officeart/2008/layout/AlternatingHexagons"/>
    <dgm:cxn modelId="{43845370-8D6B-4AD0-9AA0-5A2C4A41EA5D}" srcId="{E5488DF0-B661-4E6B-9DE0-6A2F3BACC905}" destId="{72EE964C-7AB1-41FF-8AA1-C73F281E0BB2}" srcOrd="1" destOrd="0" parTransId="{39E04C42-344B-4668-9194-F7F52CDC8172}" sibTransId="{DA051F51-63D8-4933-BE03-A9789A1D09AD}"/>
    <dgm:cxn modelId="{21F6DC91-E3B9-469D-8247-A56B85E53388}" srcId="{E5488DF0-B661-4E6B-9DE0-6A2F3BACC905}" destId="{A9AD6DBB-2A09-4C6B-8A36-707D79D13F3A}" srcOrd="2" destOrd="0" parTransId="{2FFA1991-C802-47C9-9C82-4DF1FCA9BADA}" sibTransId="{FFA6859F-EE7B-4856-A373-65AEE1765D0C}"/>
    <dgm:cxn modelId="{C66A7BDB-98CA-4A3F-9374-A5D3C686A11B}" srcId="{72EE964C-7AB1-41FF-8AA1-C73F281E0BB2}" destId="{46A32ECE-5C21-44A2-9AB6-80DC385BD7C9}" srcOrd="0" destOrd="0" parTransId="{2C862B43-5941-4D86-B314-E7B22F481E12}" sibTransId="{D4033D3F-9614-4436-9D45-CCACD8ABFC7B}"/>
    <dgm:cxn modelId="{CA666DF5-776D-4118-A2F1-781F0E0C4AD7}" type="presOf" srcId="{A9AD6DBB-2A09-4C6B-8A36-707D79D13F3A}" destId="{63825A2F-5ACC-40D1-8E7E-D7D37EF54CF2}" srcOrd="0" destOrd="0" presId="urn:microsoft.com/office/officeart/2008/layout/AlternatingHexagons"/>
    <dgm:cxn modelId="{0F227CD7-7797-46C0-B1FF-2FC6B1A59460}" srcId="{E5488DF0-B661-4E6B-9DE0-6A2F3BACC905}" destId="{006C5F75-7B1D-4CDA-9B7C-433FBDC4595A}" srcOrd="0" destOrd="0" parTransId="{EB6169EC-72D9-465E-851A-8D23F1771BF5}" sibTransId="{F5A11463-1D96-45AF-9EA5-99132505262A}"/>
    <dgm:cxn modelId="{532BB80B-346E-4466-BFA4-9FA115362CD7}" type="presOf" srcId="{DA051F51-63D8-4933-BE03-A9789A1D09AD}" destId="{85263C74-AF4F-473A-9C0C-426A97B2599A}" srcOrd="0" destOrd="0" presId="urn:microsoft.com/office/officeart/2008/layout/AlternatingHexagons"/>
    <dgm:cxn modelId="{4ED10C8D-1725-4BF4-ABBB-CFA2A908565E}" type="presOf" srcId="{72EE964C-7AB1-41FF-8AA1-C73F281E0BB2}" destId="{5F3CB1BC-F0B0-4075-A4E6-C052531C0158}" srcOrd="0" destOrd="0" presId="urn:microsoft.com/office/officeart/2008/layout/AlternatingHexagons"/>
    <dgm:cxn modelId="{E3B82B4D-0D97-405E-8255-B76489CB0921}" srcId="{A9AD6DBB-2A09-4C6B-8A36-707D79D13F3A}" destId="{3E4606F8-E778-41FB-B0B7-4E916462FC9B}" srcOrd="0" destOrd="0" parTransId="{6896F398-5B92-4A5B-ABF8-C0A04F01E102}" sibTransId="{A652D825-B157-4F64-A205-DAF70917E8C5}"/>
    <dgm:cxn modelId="{AC31D2F7-50ED-4EA4-910E-34D0CD43A999}" type="presOf" srcId="{006C5F75-7B1D-4CDA-9B7C-433FBDC4595A}" destId="{283FE794-584B-4A5A-A29B-45B93472F4B5}" srcOrd="0" destOrd="0" presId="urn:microsoft.com/office/officeart/2008/layout/AlternatingHexagons"/>
    <dgm:cxn modelId="{09294E60-FFE8-4CB4-868B-476A83B38AA5}" type="presOf" srcId="{3E4606F8-E778-41FB-B0B7-4E916462FC9B}" destId="{CAB1AD89-9C77-4FB6-844D-3BBA5FC6EE71}" srcOrd="0" destOrd="0" presId="urn:microsoft.com/office/officeart/2008/layout/AlternatingHexagons"/>
    <dgm:cxn modelId="{51759192-9D40-4B2F-84A0-CD973A9F9CE2}" type="presOf" srcId="{46A32ECE-5C21-44A2-9AB6-80DC385BD7C9}" destId="{98B75058-999A-41DB-8FF7-5EA81AFCCE25}" srcOrd="0" destOrd="0" presId="urn:microsoft.com/office/officeart/2008/layout/AlternatingHexagons"/>
    <dgm:cxn modelId="{52E4A20F-36D0-444C-9EAF-9E375FE6DD39}" type="presOf" srcId="{E5488DF0-B661-4E6B-9DE0-6A2F3BACC905}" destId="{90C115D1-43A5-4F4C-89CD-BDBF103B6DE7}" srcOrd="0" destOrd="0" presId="urn:microsoft.com/office/officeart/2008/layout/AlternatingHexagons"/>
    <dgm:cxn modelId="{7C306E80-D025-40D4-8BB0-5A5971CDADD8}" type="presParOf" srcId="{90C115D1-43A5-4F4C-89CD-BDBF103B6DE7}" destId="{3E93D879-1167-43CC-9999-736A1E8E9EA3}" srcOrd="0" destOrd="0" presId="urn:microsoft.com/office/officeart/2008/layout/AlternatingHexagons"/>
    <dgm:cxn modelId="{B3FD1BF0-23E6-4476-8CF9-D4B691115A44}" type="presParOf" srcId="{3E93D879-1167-43CC-9999-736A1E8E9EA3}" destId="{283FE794-584B-4A5A-A29B-45B93472F4B5}" srcOrd="0" destOrd="0" presId="urn:microsoft.com/office/officeart/2008/layout/AlternatingHexagons"/>
    <dgm:cxn modelId="{5F18ECFC-EFD6-41EE-9A5C-D97DEC13ADB1}" type="presParOf" srcId="{3E93D879-1167-43CC-9999-736A1E8E9EA3}" destId="{F19A9D02-91B9-49FE-B15A-DB4A21F220BD}" srcOrd="1" destOrd="0" presId="urn:microsoft.com/office/officeart/2008/layout/AlternatingHexagons"/>
    <dgm:cxn modelId="{B83C5A4B-9E9C-4ECC-B47C-A4D034E0F822}" type="presParOf" srcId="{3E93D879-1167-43CC-9999-736A1E8E9EA3}" destId="{7EC54026-B7E4-48FE-B3BE-BC1495650BDC}" srcOrd="2" destOrd="0" presId="urn:microsoft.com/office/officeart/2008/layout/AlternatingHexagons"/>
    <dgm:cxn modelId="{64382992-5798-4D7D-B89F-E80B98863448}" type="presParOf" srcId="{3E93D879-1167-43CC-9999-736A1E8E9EA3}" destId="{989B7B11-DA9E-441D-AAF7-1CDE74E69514}" srcOrd="3" destOrd="0" presId="urn:microsoft.com/office/officeart/2008/layout/AlternatingHexagons"/>
    <dgm:cxn modelId="{A4D88B57-CDE2-4461-A135-511F4B7E0382}" type="presParOf" srcId="{3E93D879-1167-43CC-9999-736A1E8E9EA3}" destId="{45576E0F-0C36-41AE-8976-977D35A30D75}" srcOrd="4" destOrd="0" presId="urn:microsoft.com/office/officeart/2008/layout/AlternatingHexagons"/>
    <dgm:cxn modelId="{C7AF5639-773E-4101-8EEE-71DBF0476315}" type="presParOf" srcId="{90C115D1-43A5-4F4C-89CD-BDBF103B6DE7}" destId="{5BCE9116-63DD-41C2-9A93-B464C8E86965}" srcOrd="1" destOrd="0" presId="urn:microsoft.com/office/officeart/2008/layout/AlternatingHexagons"/>
    <dgm:cxn modelId="{52D6DFDB-E58A-4190-B885-C09E5FD50967}" type="presParOf" srcId="{90C115D1-43A5-4F4C-89CD-BDBF103B6DE7}" destId="{E6EE4810-4CD0-490F-8671-B7E6292C8DFB}" srcOrd="2" destOrd="0" presId="urn:microsoft.com/office/officeart/2008/layout/AlternatingHexagons"/>
    <dgm:cxn modelId="{8A68422D-AA74-4E3D-981A-0CAB167DA944}" type="presParOf" srcId="{E6EE4810-4CD0-490F-8671-B7E6292C8DFB}" destId="{5F3CB1BC-F0B0-4075-A4E6-C052531C0158}" srcOrd="0" destOrd="0" presId="urn:microsoft.com/office/officeart/2008/layout/AlternatingHexagons"/>
    <dgm:cxn modelId="{1242E22E-3561-48B3-A9DD-AC899456AC59}" type="presParOf" srcId="{E6EE4810-4CD0-490F-8671-B7E6292C8DFB}" destId="{98B75058-999A-41DB-8FF7-5EA81AFCCE25}" srcOrd="1" destOrd="0" presId="urn:microsoft.com/office/officeart/2008/layout/AlternatingHexagons"/>
    <dgm:cxn modelId="{DE4E1A85-83ED-42AF-8CB7-C01FCBF443A4}" type="presParOf" srcId="{E6EE4810-4CD0-490F-8671-B7E6292C8DFB}" destId="{13155898-5E64-41CD-8D15-B76E83BAB931}" srcOrd="2" destOrd="0" presId="urn:microsoft.com/office/officeart/2008/layout/AlternatingHexagons"/>
    <dgm:cxn modelId="{C44799E0-ECB2-4AAD-BD33-DA938501AA21}" type="presParOf" srcId="{E6EE4810-4CD0-490F-8671-B7E6292C8DFB}" destId="{3CC8097E-EA9B-4AD2-AA24-1B2BCEE541B0}" srcOrd="3" destOrd="0" presId="urn:microsoft.com/office/officeart/2008/layout/AlternatingHexagons"/>
    <dgm:cxn modelId="{F8F137F5-212E-403E-B07F-9B9A0FEAFA2D}" type="presParOf" srcId="{E6EE4810-4CD0-490F-8671-B7E6292C8DFB}" destId="{85263C74-AF4F-473A-9C0C-426A97B2599A}" srcOrd="4" destOrd="0" presId="urn:microsoft.com/office/officeart/2008/layout/AlternatingHexagons"/>
    <dgm:cxn modelId="{E390288C-4503-431A-9080-4955D09D6AFF}" type="presParOf" srcId="{90C115D1-43A5-4F4C-89CD-BDBF103B6DE7}" destId="{D65C8724-B3E5-4D96-BBC2-8B7AE80532B4}" srcOrd="3" destOrd="0" presId="urn:microsoft.com/office/officeart/2008/layout/AlternatingHexagons"/>
    <dgm:cxn modelId="{4D563899-6F86-4DD4-8083-DF07B3A480E5}" type="presParOf" srcId="{90C115D1-43A5-4F4C-89CD-BDBF103B6DE7}" destId="{392B8512-05B2-4C56-95D9-E67C0A4F4251}" srcOrd="4" destOrd="0" presId="urn:microsoft.com/office/officeart/2008/layout/AlternatingHexagons"/>
    <dgm:cxn modelId="{176525C5-0ACF-41F6-89EF-B9044B91FA44}" type="presParOf" srcId="{392B8512-05B2-4C56-95D9-E67C0A4F4251}" destId="{63825A2F-5ACC-40D1-8E7E-D7D37EF54CF2}" srcOrd="0" destOrd="0" presId="urn:microsoft.com/office/officeart/2008/layout/AlternatingHexagons"/>
    <dgm:cxn modelId="{DAA57CC1-92F4-4204-B309-1BD9B879920A}" type="presParOf" srcId="{392B8512-05B2-4C56-95D9-E67C0A4F4251}" destId="{CAB1AD89-9C77-4FB6-844D-3BBA5FC6EE71}" srcOrd="1" destOrd="0" presId="urn:microsoft.com/office/officeart/2008/layout/AlternatingHexagons"/>
    <dgm:cxn modelId="{A65D7670-D982-4817-9560-AA1828B25BD9}" type="presParOf" srcId="{392B8512-05B2-4C56-95D9-E67C0A4F4251}" destId="{B03923C0-C089-4B8E-B164-63F7DA44230B}" srcOrd="2" destOrd="0" presId="urn:microsoft.com/office/officeart/2008/layout/AlternatingHexagons"/>
    <dgm:cxn modelId="{642B21E0-9AF9-421B-816E-3A0FCB0CA827}" type="presParOf" srcId="{392B8512-05B2-4C56-95D9-E67C0A4F4251}" destId="{ECC91A64-28E5-4795-B266-CEE1D06DC182}" srcOrd="3" destOrd="0" presId="urn:microsoft.com/office/officeart/2008/layout/AlternatingHexagons"/>
    <dgm:cxn modelId="{74D8C60C-6211-4DB3-9B01-9BE369A66896}" type="presParOf" srcId="{392B8512-05B2-4C56-95D9-E67C0A4F4251}" destId="{2A4B9AAD-9A14-4B5F-A7D8-4C432A19B29E}"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5488DF0-B661-4E6B-9DE0-6A2F3BACC905}" type="doc">
      <dgm:prSet loTypeId="urn:microsoft.com/office/officeart/2008/layout/AlternatingHexagons" loCatId="list" qsTypeId="urn:microsoft.com/office/officeart/2005/8/quickstyle/3d1" qsCatId="3D" csTypeId="urn:microsoft.com/office/officeart/2005/8/colors/colorful2" csCatId="colorful" phldr="1"/>
      <dgm:spPr>
        <a:scene3d>
          <a:camera prst="orthographicFront">
            <a:rot lat="0" lon="0" rev="0"/>
          </a:camera>
          <a:lightRig rig="glow" dir="t">
            <a:rot lat="0" lon="0" rev="4800000"/>
          </a:lightRig>
        </a:scene3d>
      </dgm:spPr>
      <dgm:t>
        <a:bodyPr/>
        <a:lstStyle/>
        <a:p>
          <a:endParaRPr lang="zh-CN" altLang="en-US"/>
        </a:p>
      </dgm:t>
    </dgm:pt>
    <dgm:pt modelId="{006C5F75-7B1D-4CDA-9B7C-433FBDC4595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dirty="0" smtClean="0"/>
            <a:t>在线学习</a:t>
          </a:r>
          <a:endParaRPr lang="zh-CN" altLang="en-US" sz="3000" dirty="0"/>
        </a:p>
      </dgm:t>
    </dgm:pt>
    <dgm:pt modelId="{EB6169EC-72D9-465E-851A-8D23F1771BF5}" type="parTrans" cxnId="{0F227CD7-7797-46C0-B1FF-2FC6B1A59460}">
      <dgm:prSet/>
      <dgm:spPr/>
      <dgm:t>
        <a:bodyPr/>
        <a:lstStyle/>
        <a:p>
          <a:endParaRPr lang="zh-CN" altLang="en-US"/>
        </a:p>
      </dgm:t>
    </dgm:pt>
    <dgm:pt modelId="{F5A11463-1D96-45AF-9EA5-99132505262A}" type="sibTrans" cxnId="{0F227CD7-7797-46C0-B1FF-2FC6B1A59460}">
      <dgm:prSet/>
      <dgm:spPr>
        <a:solidFill>
          <a:srgbClr val="00B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资料库</a:t>
          </a:r>
          <a:endParaRPr lang="zh-CN" altLang="en-US" dirty="0"/>
        </a:p>
      </dgm:t>
    </dgm:pt>
    <dgm:pt modelId="{72EE964C-7AB1-41FF-8AA1-C73F281E0BB2}">
      <dgm:prSet phldrT="[文本]" custT="1"/>
      <dgm:spPr>
        <a:solidFill>
          <a:schemeClr val="accent6">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tIns="0" rIns="0" bIns="0"/>
        <a:lstStyle/>
        <a:p>
          <a:r>
            <a:rPr lang="zh-CN" altLang="en-US" sz="3000" kern="1200" spc="0" baseline="0" dirty="0" smtClean="0"/>
            <a:t>在线考核</a:t>
          </a:r>
          <a:endParaRPr lang="zh-CN" altLang="en-US" sz="3000" kern="1200" spc="0" baseline="0" dirty="0"/>
        </a:p>
      </dgm:t>
    </dgm:pt>
    <dgm:pt modelId="{39E04C42-344B-4668-9194-F7F52CDC8172}" type="parTrans" cxnId="{43845370-8D6B-4AD0-9AA0-5A2C4A41EA5D}">
      <dgm:prSet/>
      <dgm:spPr/>
      <dgm:t>
        <a:bodyPr/>
        <a:lstStyle/>
        <a:p>
          <a:endParaRPr lang="zh-CN" altLang="en-US"/>
        </a:p>
      </dgm:t>
    </dgm:pt>
    <dgm:pt modelId="{DA051F51-63D8-4933-BE03-A9789A1D09AD}" type="sibTrans" cxnId="{43845370-8D6B-4AD0-9AA0-5A2C4A41EA5D}">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在线交流</a:t>
          </a:r>
          <a:endParaRPr lang="zh-CN" altLang="en-US" dirty="0"/>
        </a:p>
      </dgm:t>
    </dgm:pt>
    <dgm:pt modelId="{46A32ECE-5C21-44A2-9AB6-80DC385BD7C9}">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pPr algn="ctr">
            <a:lnSpc>
              <a:spcPct val="100000"/>
            </a:lnSpc>
            <a:spcAft>
              <a:spcPts val="0"/>
            </a:spcAft>
          </a:pPr>
          <a:r>
            <a:rPr lang="zh-CN" altLang="en-US" sz="2800" dirty="0" smtClean="0"/>
            <a:t>全员终身学习</a:t>
          </a:r>
          <a:endParaRPr lang="zh-CN" altLang="en-US" sz="2800" dirty="0"/>
        </a:p>
      </dgm:t>
    </dgm:pt>
    <dgm:pt modelId="{2C862B43-5941-4D86-B314-E7B22F481E12}" type="parTrans" cxnId="{C66A7BDB-98CA-4A3F-9374-A5D3C686A11B}">
      <dgm:prSet/>
      <dgm:spPr/>
      <dgm:t>
        <a:bodyPr/>
        <a:lstStyle/>
        <a:p>
          <a:endParaRPr lang="zh-CN" altLang="en-US"/>
        </a:p>
      </dgm:t>
    </dgm:pt>
    <dgm:pt modelId="{D4033D3F-9614-4436-9D45-CCACD8ABFC7B}" type="sibTrans" cxnId="{C66A7BDB-98CA-4A3F-9374-A5D3C686A11B}">
      <dgm:prSet/>
      <dgm:spPr/>
      <dgm:t>
        <a:bodyPr/>
        <a:lstStyle/>
        <a:p>
          <a:endParaRPr lang="zh-CN" altLang="en-US"/>
        </a:p>
      </dgm:t>
    </dgm:pt>
    <dgm:pt modelId="{A9AD6DBB-2A09-4C6B-8A36-707D79D13F3A}">
      <dgm:prSet phldrT="[文本]" custT="1"/>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lIns="0" rIns="0"/>
        <a:lstStyle/>
        <a:p>
          <a:r>
            <a:rPr lang="zh-CN" altLang="en-US" sz="3000" spc="0" baseline="0" dirty="0" smtClean="0"/>
            <a:t>学习统计</a:t>
          </a:r>
          <a:endParaRPr lang="zh-CN" altLang="en-US" sz="3000" spc="0" baseline="0" dirty="0"/>
        </a:p>
      </dgm:t>
    </dgm:pt>
    <dgm:pt modelId="{2FFA1991-C802-47C9-9C82-4DF1FCA9BADA}" type="parTrans" cxnId="{21F6DC91-E3B9-469D-8247-A56B85E53388}">
      <dgm:prSet/>
      <dgm:spPr/>
      <dgm:t>
        <a:bodyPr/>
        <a:lstStyle/>
        <a:p>
          <a:endParaRPr lang="zh-CN" altLang="en-US"/>
        </a:p>
      </dgm:t>
    </dgm:pt>
    <dgm:pt modelId="{FFA6859F-EE7B-4856-A373-65AEE1765D0C}" type="sibTrans" cxnId="{21F6DC91-E3B9-469D-8247-A56B85E53388}">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复合人才</a:t>
          </a:r>
          <a:endParaRPr lang="zh-CN" altLang="en-US" dirty="0"/>
        </a:p>
      </dgm:t>
    </dgm:pt>
    <dgm:pt modelId="{3E4606F8-E778-41FB-B0B7-4E916462FC9B}">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zh-CN" altLang="en-US" dirty="0" smtClean="0"/>
            <a:t>更多</a:t>
          </a:r>
          <a:r>
            <a:rPr lang="en-US" altLang="zh-CN" dirty="0" smtClean="0"/>
            <a:t>……</a:t>
          </a:r>
          <a:endParaRPr lang="zh-CN" altLang="en-US" dirty="0"/>
        </a:p>
      </dgm:t>
    </dgm:pt>
    <dgm:pt modelId="{6896F398-5B92-4A5B-ABF8-C0A04F01E102}" type="parTrans" cxnId="{E3B82B4D-0D97-405E-8255-B76489CB0921}">
      <dgm:prSet/>
      <dgm:spPr/>
      <dgm:t>
        <a:bodyPr/>
        <a:lstStyle/>
        <a:p>
          <a:endParaRPr lang="zh-CN" altLang="en-US"/>
        </a:p>
      </dgm:t>
    </dgm:pt>
    <dgm:pt modelId="{A652D825-B157-4F64-A205-DAF70917E8C5}" type="sibTrans" cxnId="{E3B82B4D-0D97-405E-8255-B76489CB0921}">
      <dgm:prSet/>
      <dgm:spPr/>
      <dgm:t>
        <a:bodyPr/>
        <a:lstStyle/>
        <a:p>
          <a:endParaRPr lang="zh-CN" altLang="en-US"/>
        </a:p>
      </dgm:t>
    </dgm:pt>
    <dgm:pt modelId="{90C115D1-43A5-4F4C-89CD-BDBF103B6DE7}" type="pres">
      <dgm:prSet presAssocID="{E5488DF0-B661-4E6B-9DE0-6A2F3BACC905}" presName="Name0" presStyleCnt="0">
        <dgm:presLayoutVars>
          <dgm:chMax/>
          <dgm:chPref/>
          <dgm:dir/>
          <dgm:animLvl val="lvl"/>
        </dgm:presLayoutVars>
      </dgm:prSet>
      <dgm:spPr/>
      <dgm:t>
        <a:bodyPr/>
        <a:lstStyle/>
        <a:p>
          <a:endParaRPr lang="zh-CN" altLang="en-US"/>
        </a:p>
      </dgm:t>
    </dgm:pt>
    <dgm:pt modelId="{3E93D879-1167-43CC-9999-736A1E8E9EA3}" type="pres">
      <dgm:prSet presAssocID="{006C5F75-7B1D-4CDA-9B7C-433FBDC4595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83FE794-584B-4A5A-A29B-45B93472F4B5}" type="pres">
      <dgm:prSet presAssocID="{006C5F75-7B1D-4CDA-9B7C-433FBDC4595A}" presName="Parent1" presStyleLbl="node1" presStyleIdx="0" presStyleCnt="6">
        <dgm:presLayoutVars>
          <dgm:chMax val="1"/>
          <dgm:chPref val="1"/>
          <dgm:bulletEnabled val="1"/>
        </dgm:presLayoutVars>
      </dgm:prSet>
      <dgm:spPr/>
      <dgm:t>
        <a:bodyPr/>
        <a:lstStyle/>
        <a:p>
          <a:endParaRPr lang="zh-CN" altLang="en-US"/>
        </a:p>
      </dgm:t>
    </dgm:pt>
    <dgm:pt modelId="{F19A9D02-91B9-49FE-B15A-DB4A21F220BD}" type="pres">
      <dgm:prSet presAssocID="{006C5F75-7B1D-4CDA-9B7C-433FBDC4595A}" presName="Childtext1" presStyleLbl="revTx" presStyleIdx="0" presStyleCnt="3">
        <dgm:presLayoutVars>
          <dgm:chMax val="0"/>
          <dgm:chPref val="0"/>
          <dgm:bulletEnabled val="1"/>
        </dgm:presLayoutVars>
      </dgm:prSet>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endParaRPr lang="zh-CN" altLang="en-US"/>
        </a:p>
      </dgm:t>
    </dgm:pt>
    <dgm:pt modelId="{7EC54026-B7E4-48FE-B3BE-BC1495650BDC}" type="pres">
      <dgm:prSet presAssocID="{006C5F75-7B1D-4CDA-9B7C-433FBDC4595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989B7B11-DA9E-441D-AAF7-1CDE74E69514}" type="pres">
      <dgm:prSet presAssocID="{006C5F75-7B1D-4CDA-9B7C-433FBDC4595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45576E0F-0C36-41AE-8976-977D35A30D75}" type="pres">
      <dgm:prSet presAssocID="{F5A11463-1D96-45AF-9EA5-99132505262A}" presName="Accent1Text" presStyleLbl="node1" presStyleIdx="1" presStyleCnt="6"/>
      <dgm:spPr/>
      <dgm:t>
        <a:bodyPr/>
        <a:lstStyle/>
        <a:p>
          <a:endParaRPr lang="zh-CN" altLang="en-US"/>
        </a:p>
      </dgm:t>
    </dgm:pt>
    <dgm:pt modelId="{5BCE9116-63DD-41C2-9A93-B464C8E86965}" type="pres">
      <dgm:prSet presAssocID="{F5A11463-1D96-45AF-9EA5-99132505262A}"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6EE4810-4CD0-490F-8671-B7E6292C8DFB}" type="pres">
      <dgm:prSet presAssocID="{72EE964C-7AB1-41FF-8AA1-C73F281E0BB2}"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5F3CB1BC-F0B0-4075-A4E6-C052531C0158}" type="pres">
      <dgm:prSet presAssocID="{72EE964C-7AB1-41FF-8AA1-C73F281E0BB2}" presName="Parent1" presStyleLbl="node1" presStyleIdx="2" presStyleCnt="6" custScaleX="100206">
        <dgm:presLayoutVars>
          <dgm:chMax val="1"/>
          <dgm:chPref val="1"/>
          <dgm:bulletEnabled val="1"/>
        </dgm:presLayoutVars>
      </dgm:prSet>
      <dgm:spPr/>
      <dgm:t>
        <a:bodyPr/>
        <a:lstStyle/>
        <a:p>
          <a:endParaRPr lang="zh-CN" altLang="en-US"/>
        </a:p>
      </dgm:t>
    </dgm:pt>
    <dgm:pt modelId="{98B75058-999A-41DB-8FF7-5EA81AFCCE25}" type="pres">
      <dgm:prSet presAssocID="{72EE964C-7AB1-41FF-8AA1-C73F281E0BB2}" presName="Childtext1" presStyleLbl="revTx" presStyleIdx="1" presStyleCnt="3">
        <dgm:presLayoutVars>
          <dgm:chMax val="0"/>
          <dgm:chPref val="0"/>
          <dgm:bulletEnabled val="1"/>
        </dgm:presLayoutVars>
      </dgm:prSet>
      <dgm:spPr/>
      <dgm:t>
        <a:bodyPr/>
        <a:lstStyle/>
        <a:p>
          <a:endParaRPr lang="zh-CN" altLang="en-US"/>
        </a:p>
      </dgm:t>
    </dgm:pt>
    <dgm:pt modelId="{13155898-5E64-41CD-8D15-B76E83BAB931}" type="pres">
      <dgm:prSet presAssocID="{72EE964C-7AB1-41FF-8AA1-C73F281E0BB2}"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CC8097E-EA9B-4AD2-AA24-1B2BCEE541B0}" type="pres">
      <dgm:prSet presAssocID="{72EE964C-7AB1-41FF-8AA1-C73F281E0BB2}"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85263C74-AF4F-473A-9C0C-426A97B2599A}" type="pres">
      <dgm:prSet presAssocID="{DA051F51-63D8-4933-BE03-A9789A1D09AD}" presName="Accent1Text" presStyleLbl="node1" presStyleIdx="3" presStyleCnt="6"/>
      <dgm:spPr/>
      <dgm:t>
        <a:bodyPr/>
        <a:lstStyle/>
        <a:p>
          <a:endParaRPr lang="zh-CN" altLang="en-US"/>
        </a:p>
      </dgm:t>
    </dgm:pt>
    <dgm:pt modelId="{D65C8724-B3E5-4D96-BBC2-8B7AE80532B4}" type="pres">
      <dgm:prSet presAssocID="{DA051F51-63D8-4933-BE03-A9789A1D09AD}" presName="spaceBetweenRectangles"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392B8512-05B2-4C56-95D9-E67C0A4F4251}" type="pres">
      <dgm:prSet presAssocID="{A9AD6DBB-2A09-4C6B-8A36-707D79D13F3A}" presName="composite"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63825A2F-5ACC-40D1-8E7E-D7D37EF54CF2}" type="pres">
      <dgm:prSet presAssocID="{A9AD6DBB-2A09-4C6B-8A36-707D79D13F3A}" presName="Parent1" presStyleLbl="node1" presStyleIdx="4" presStyleCnt="6" custScaleX="98737" custLinFactNeighborX="0">
        <dgm:presLayoutVars>
          <dgm:chMax val="1"/>
          <dgm:chPref val="1"/>
          <dgm:bulletEnabled val="1"/>
        </dgm:presLayoutVars>
      </dgm:prSet>
      <dgm:spPr/>
      <dgm:t>
        <a:bodyPr/>
        <a:lstStyle/>
        <a:p>
          <a:endParaRPr lang="zh-CN" altLang="en-US"/>
        </a:p>
      </dgm:t>
    </dgm:pt>
    <dgm:pt modelId="{CAB1AD89-9C77-4FB6-844D-3BBA5FC6EE71}" type="pres">
      <dgm:prSet presAssocID="{A9AD6DBB-2A09-4C6B-8A36-707D79D13F3A}" presName="Childtext1" presStyleLbl="revTx" presStyleIdx="2" presStyleCnt="3">
        <dgm:presLayoutVars>
          <dgm:chMax val="0"/>
          <dgm:chPref val="0"/>
          <dgm:bulletEnabled val="1"/>
        </dgm:presLayoutVars>
      </dgm:prSet>
      <dgm:spPr/>
      <dgm:t>
        <a:bodyPr/>
        <a:lstStyle/>
        <a:p>
          <a:endParaRPr lang="zh-CN" altLang="en-US"/>
        </a:p>
      </dgm:t>
    </dgm:pt>
    <dgm:pt modelId="{B03923C0-C089-4B8E-B164-63F7DA44230B}" type="pres">
      <dgm:prSet presAssocID="{A9AD6DBB-2A09-4C6B-8A36-707D79D13F3A}" presName="BalanceSpacing"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ECC91A64-28E5-4795-B266-CEE1D06DC182}" type="pres">
      <dgm:prSet presAssocID="{A9AD6DBB-2A09-4C6B-8A36-707D79D13F3A}" presName="BalanceSpacing1" presStyleCnt="0"/>
      <dgm: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pt>
    <dgm:pt modelId="{2A4B9AAD-9A14-4B5F-A7D8-4C432A19B29E}" type="pres">
      <dgm:prSet presAssocID="{FFA6859F-EE7B-4856-A373-65AEE1765D0C}" presName="Accent1Text" presStyleLbl="node1" presStyleIdx="5" presStyleCnt="6" custLinFactNeighborX="-1251"/>
      <dgm:spPr/>
      <dgm:t>
        <a:bodyPr/>
        <a:lstStyle/>
        <a:p>
          <a:endParaRPr lang="zh-CN" altLang="en-US"/>
        </a:p>
      </dgm:t>
    </dgm:pt>
  </dgm:ptLst>
  <dgm:cxnLst>
    <dgm:cxn modelId="{DBE94B29-83AA-4F45-B5DF-BFDD69928A3D}" type="presOf" srcId="{006C5F75-7B1D-4CDA-9B7C-433FBDC4595A}" destId="{283FE794-584B-4A5A-A29B-45B93472F4B5}" srcOrd="0" destOrd="0" presId="urn:microsoft.com/office/officeart/2008/layout/AlternatingHexagons"/>
    <dgm:cxn modelId="{43845370-8D6B-4AD0-9AA0-5A2C4A41EA5D}" srcId="{E5488DF0-B661-4E6B-9DE0-6A2F3BACC905}" destId="{72EE964C-7AB1-41FF-8AA1-C73F281E0BB2}" srcOrd="1" destOrd="0" parTransId="{39E04C42-344B-4668-9194-F7F52CDC8172}" sibTransId="{DA051F51-63D8-4933-BE03-A9789A1D09AD}"/>
    <dgm:cxn modelId="{21F6DC91-E3B9-469D-8247-A56B85E53388}" srcId="{E5488DF0-B661-4E6B-9DE0-6A2F3BACC905}" destId="{A9AD6DBB-2A09-4C6B-8A36-707D79D13F3A}" srcOrd="2" destOrd="0" parTransId="{2FFA1991-C802-47C9-9C82-4DF1FCA9BADA}" sibTransId="{FFA6859F-EE7B-4856-A373-65AEE1765D0C}"/>
    <dgm:cxn modelId="{C66A7BDB-98CA-4A3F-9374-A5D3C686A11B}" srcId="{72EE964C-7AB1-41FF-8AA1-C73F281E0BB2}" destId="{46A32ECE-5C21-44A2-9AB6-80DC385BD7C9}" srcOrd="0" destOrd="0" parTransId="{2C862B43-5941-4D86-B314-E7B22F481E12}" sibTransId="{D4033D3F-9614-4436-9D45-CCACD8ABFC7B}"/>
    <dgm:cxn modelId="{89923DEB-3EDB-4B53-851F-9B17D135A069}" type="presOf" srcId="{46A32ECE-5C21-44A2-9AB6-80DC385BD7C9}" destId="{98B75058-999A-41DB-8FF7-5EA81AFCCE25}" srcOrd="0" destOrd="0" presId="urn:microsoft.com/office/officeart/2008/layout/AlternatingHexagons"/>
    <dgm:cxn modelId="{F0618F02-201D-4746-B536-9B0A334B8917}" type="presOf" srcId="{3E4606F8-E778-41FB-B0B7-4E916462FC9B}" destId="{CAB1AD89-9C77-4FB6-844D-3BBA5FC6EE71}" srcOrd="0" destOrd="0" presId="urn:microsoft.com/office/officeart/2008/layout/AlternatingHexagons"/>
    <dgm:cxn modelId="{FC2E91B2-D54B-4406-9083-F5EF24474AD0}" type="presOf" srcId="{F5A11463-1D96-45AF-9EA5-99132505262A}" destId="{45576E0F-0C36-41AE-8976-977D35A30D75}" srcOrd="0" destOrd="0" presId="urn:microsoft.com/office/officeart/2008/layout/AlternatingHexagons"/>
    <dgm:cxn modelId="{0F227CD7-7797-46C0-B1FF-2FC6B1A59460}" srcId="{E5488DF0-B661-4E6B-9DE0-6A2F3BACC905}" destId="{006C5F75-7B1D-4CDA-9B7C-433FBDC4595A}" srcOrd="0" destOrd="0" parTransId="{EB6169EC-72D9-465E-851A-8D23F1771BF5}" sibTransId="{F5A11463-1D96-45AF-9EA5-99132505262A}"/>
    <dgm:cxn modelId="{8EA5E569-03AB-4554-9A53-914E23CB07F1}" type="presOf" srcId="{A9AD6DBB-2A09-4C6B-8A36-707D79D13F3A}" destId="{63825A2F-5ACC-40D1-8E7E-D7D37EF54CF2}" srcOrd="0" destOrd="0" presId="urn:microsoft.com/office/officeart/2008/layout/AlternatingHexagons"/>
    <dgm:cxn modelId="{A8BEEE8B-23D8-4D02-B42D-EE55836E78A1}" type="presOf" srcId="{E5488DF0-B661-4E6B-9DE0-6A2F3BACC905}" destId="{90C115D1-43A5-4F4C-89CD-BDBF103B6DE7}" srcOrd="0" destOrd="0" presId="urn:microsoft.com/office/officeart/2008/layout/AlternatingHexagons"/>
    <dgm:cxn modelId="{B87D6DAB-CE8B-4F9C-8D64-748F4CB1D98F}" type="presOf" srcId="{DA051F51-63D8-4933-BE03-A9789A1D09AD}" destId="{85263C74-AF4F-473A-9C0C-426A97B2599A}" srcOrd="0" destOrd="0" presId="urn:microsoft.com/office/officeart/2008/layout/AlternatingHexagons"/>
    <dgm:cxn modelId="{C8BD1561-A3E0-4637-93B7-5235791D4851}" type="presOf" srcId="{FFA6859F-EE7B-4856-A373-65AEE1765D0C}" destId="{2A4B9AAD-9A14-4B5F-A7D8-4C432A19B29E}" srcOrd="0" destOrd="0" presId="urn:microsoft.com/office/officeart/2008/layout/AlternatingHexagons"/>
    <dgm:cxn modelId="{F882BC22-4605-4C43-9B1D-A43AE304F8DF}" type="presOf" srcId="{72EE964C-7AB1-41FF-8AA1-C73F281E0BB2}" destId="{5F3CB1BC-F0B0-4075-A4E6-C052531C0158}" srcOrd="0" destOrd="0" presId="urn:microsoft.com/office/officeart/2008/layout/AlternatingHexagons"/>
    <dgm:cxn modelId="{E3B82B4D-0D97-405E-8255-B76489CB0921}" srcId="{A9AD6DBB-2A09-4C6B-8A36-707D79D13F3A}" destId="{3E4606F8-E778-41FB-B0B7-4E916462FC9B}" srcOrd="0" destOrd="0" parTransId="{6896F398-5B92-4A5B-ABF8-C0A04F01E102}" sibTransId="{A652D825-B157-4F64-A205-DAF70917E8C5}"/>
    <dgm:cxn modelId="{2E99D144-EAE2-4C6B-9882-69B5A8ED5FC5}" type="presParOf" srcId="{90C115D1-43A5-4F4C-89CD-BDBF103B6DE7}" destId="{3E93D879-1167-43CC-9999-736A1E8E9EA3}" srcOrd="0" destOrd="0" presId="urn:microsoft.com/office/officeart/2008/layout/AlternatingHexagons"/>
    <dgm:cxn modelId="{131B3F77-445D-4FC1-8563-7E14CB7C235A}" type="presParOf" srcId="{3E93D879-1167-43CC-9999-736A1E8E9EA3}" destId="{283FE794-584B-4A5A-A29B-45B93472F4B5}" srcOrd="0" destOrd="0" presId="urn:microsoft.com/office/officeart/2008/layout/AlternatingHexagons"/>
    <dgm:cxn modelId="{339B7C15-6782-4EB0-94AE-A31BF104C87E}" type="presParOf" srcId="{3E93D879-1167-43CC-9999-736A1E8E9EA3}" destId="{F19A9D02-91B9-49FE-B15A-DB4A21F220BD}" srcOrd="1" destOrd="0" presId="urn:microsoft.com/office/officeart/2008/layout/AlternatingHexagons"/>
    <dgm:cxn modelId="{93D8A7EE-4FCC-48FE-BA72-E3CE149D1AD0}" type="presParOf" srcId="{3E93D879-1167-43CC-9999-736A1E8E9EA3}" destId="{7EC54026-B7E4-48FE-B3BE-BC1495650BDC}" srcOrd="2" destOrd="0" presId="urn:microsoft.com/office/officeart/2008/layout/AlternatingHexagons"/>
    <dgm:cxn modelId="{73AC39B0-C942-403C-8750-5D9DB6D5E729}" type="presParOf" srcId="{3E93D879-1167-43CC-9999-736A1E8E9EA3}" destId="{989B7B11-DA9E-441D-AAF7-1CDE74E69514}" srcOrd="3" destOrd="0" presId="urn:microsoft.com/office/officeart/2008/layout/AlternatingHexagons"/>
    <dgm:cxn modelId="{3957BF0D-F4A2-4C66-B831-2E0391B1A462}" type="presParOf" srcId="{3E93D879-1167-43CC-9999-736A1E8E9EA3}" destId="{45576E0F-0C36-41AE-8976-977D35A30D75}" srcOrd="4" destOrd="0" presId="urn:microsoft.com/office/officeart/2008/layout/AlternatingHexagons"/>
    <dgm:cxn modelId="{F9087E29-A9F1-4355-98CB-1F57629275E0}" type="presParOf" srcId="{90C115D1-43A5-4F4C-89CD-BDBF103B6DE7}" destId="{5BCE9116-63DD-41C2-9A93-B464C8E86965}" srcOrd="1" destOrd="0" presId="urn:microsoft.com/office/officeart/2008/layout/AlternatingHexagons"/>
    <dgm:cxn modelId="{A8723D14-6629-42EC-93CD-B9D1B1CCB99C}" type="presParOf" srcId="{90C115D1-43A5-4F4C-89CD-BDBF103B6DE7}" destId="{E6EE4810-4CD0-490F-8671-B7E6292C8DFB}" srcOrd="2" destOrd="0" presId="urn:microsoft.com/office/officeart/2008/layout/AlternatingHexagons"/>
    <dgm:cxn modelId="{95B2D83B-DD2D-459E-9DE8-13B0BBC063CA}" type="presParOf" srcId="{E6EE4810-4CD0-490F-8671-B7E6292C8DFB}" destId="{5F3CB1BC-F0B0-4075-A4E6-C052531C0158}" srcOrd="0" destOrd="0" presId="urn:microsoft.com/office/officeart/2008/layout/AlternatingHexagons"/>
    <dgm:cxn modelId="{0B350F15-046F-4F26-B026-A894068AA333}" type="presParOf" srcId="{E6EE4810-4CD0-490F-8671-B7E6292C8DFB}" destId="{98B75058-999A-41DB-8FF7-5EA81AFCCE25}" srcOrd="1" destOrd="0" presId="urn:microsoft.com/office/officeart/2008/layout/AlternatingHexagons"/>
    <dgm:cxn modelId="{94E20639-3863-4647-BDF8-CE0204A16649}" type="presParOf" srcId="{E6EE4810-4CD0-490F-8671-B7E6292C8DFB}" destId="{13155898-5E64-41CD-8D15-B76E83BAB931}" srcOrd="2" destOrd="0" presId="urn:microsoft.com/office/officeart/2008/layout/AlternatingHexagons"/>
    <dgm:cxn modelId="{97FD4B32-7A99-441B-98F7-F4E59A494910}" type="presParOf" srcId="{E6EE4810-4CD0-490F-8671-B7E6292C8DFB}" destId="{3CC8097E-EA9B-4AD2-AA24-1B2BCEE541B0}" srcOrd="3" destOrd="0" presId="urn:microsoft.com/office/officeart/2008/layout/AlternatingHexagons"/>
    <dgm:cxn modelId="{F609AE8A-ABBB-4CCD-AF2A-9FDD63059F34}" type="presParOf" srcId="{E6EE4810-4CD0-490F-8671-B7E6292C8DFB}" destId="{85263C74-AF4F-473A-9C0C-426A97B2599A}" srcOrd="4" destOrd="0" presId="urn:microsoft.com/office/officeart/2008/layout/AlternatingHexagons"/>
    <dgm:cxn modelId="{328475D2-231A-4C58-92A1-B7DFE9AD3D55}" type="presParOf" srcId="{90C115D1-43A5-4F4C-89CD-BDBF103B6DE7}" destId="{D65C8724-B3E5-4D96-BBC2-8B7AE80532B4}" srcOrd="3" destOrd="0" presId="urn:microsoft.com/office/officeart/2008/layout/AlternatingHexagons"/>
    <dgm:cxn modelId="{3E111726-A97A-4B01-ACD3-D889AD60FE3D}" type="presParOf" srcId="{90C115D1-43A5-4F4C-89CD-BDBF103B6DE7}" destId="{392B8512-05B2-4C56-95D9-E67C0A4F4251}" srcOrd="4" destOrd="0" presId="urn:microsoft.com/office/officeart/2008/layout/AlternatingHexagons"/>
    <dgm:cxn modelId="{12913396-8E01-4183-AE4C-D71F6927E8EE}" type="presParOf" srcId="{392B8512-05B2-4C56-95D9-E67C0A4F4251}" destId="{63825A2F-5ACC-40D1-8E7E-D7D37EF54CF2}" srcOrd="0" destOrd="0" presId="urn:microsoft.com/office/officeart/2008/layout/AlternatingHexagons"/>
    <dgm:cxn modelId="{CDD6CB4E-0C95-4BE8-B307-8DA5FAE59A4D}" type="presParOf" srcId="{392B8512-05B2-4C56-95D9-E67C0A4F4251}" destId="{CAB1AD89-9C77-4FB6-844D-3BBA5FC6EE71}" srcOrd="1" destOrd="0" presId="urn:microsoft.com/office/officeart/2008/layout/AlternatingHexagons"/>
    <dgm:cxn modelId="{2C03C574-12B6-434E-BD41-B5E90F0F1C0E}" type="presParOf" srcId="{392B8512-05B2-4C56-95D9-E67C0A4F4251}" destId="{B03923C0-C089-4B8E-B164-63F7DA44230B}" srcOrd="2" destOrd="0" presId="urn:microsoft.com/office/officeart/2008/layout/AlternatingHexagons"/>
    <dgm:cxn modelId="{1DF1FFC7-E7BE-4B2A-A751-455D4D003596}" type="presParOf" srcId="{392B8512-05B2-4C56-95D9-E67C0A4F4251}" destId="{ECC91A64-28E5-4795-B266-CEE1D06DC182}" srcOrd="3" destOrd="0" presId="urn:microsoft.com/office/officeart/2008/layout/AlternatingHexagons"/>
    <dgm:cxn modelId="{68AFF1A8-DC89-404E-ACE5-B3B9412DAC08}" type="presParOf" srcId="{392B8512-05B2-4C56-95D9-E67C0A4F4251}" destId="{2A4B9AAD-9A14-4B5F-A7D8-4C432A19B29E}" srcOrd="4" destOrd="0" presId="urn:microsoft.com/office/officeart/2008/layout/AlternatingHexagon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D66B3E-7C06-4950-B925-56F880058352}">
      <dsp:nvSpPr>
        <dsp:cNvPr id="0" name=""/>
        <dsp:cNvSpPr/>
      </dsp:nvSpPr>
      <dsp:spPr>
        <a:xfrm>
          <a:off x="448704" y="0"/>
          <a:ext cx="7609878" cy="4756174"/>
        </a:xfrm>
        <a:prstGeom prst="swooshArrow">
          <a:avLst>
            <a:gd name="adj1" fmla="val 25000"/>
            <a:gd name="adj2" fmla="val 25000"/>
          </a:avLst>
        </a:prstGeom>
        <a:solidFill>
          <a:schemeClr val="accent3">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20570655-40BC-48FA-AF14-1DD16A770635}">
      <dsp:nvSpPr>
        <dsp:cNvPr id="0" name=""/>
        <dsp:cNvSpPr/>
      </dsp:nvSpPr>
      <dsp:spPr>
        <a:xfrm>
          <a:off x="1198277" y="3536690"/>
          <a:ext cx="175027" cy="175027"/>
        </a:xfrm>
        <a:prstGeom prst="ellipse">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14C529BB-8C4B-48EA-9894-6DB56AA66268}">
      <dsp:nvSpPr>
        <dsp:cNvPr id="0" name=""/>
        <dsp:cNvSpPr/>
      </dsp:nvSpPr>
      <dsp:spPr>
        <a:xfrm>
          <a:off x="1150691" y="3624204"/>
          <a:ext cx="1571488" cy="1131969"/>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92743" tIns="0" rIns="0" bIns="0" numCol="1" spcCol="1270" anchor="t" anchorCtr="0">
          <a:noAutofit/>
        </a:bodyPr>
        <a:lstStyle/>
        <a:p>
          <a:pPr lvl="0" algn="l" defTabSz="889000">
            <a:lnSpc>
              <a:spcPct val="90000"/>
            </a:lnSpc>
            <a:spcBef>
              <a:spcPct val="0"/>
            </a:spcBef>
            <a:spcAft>
              <a:spcPts val="0"/>
            </a:spcAft>
          </a:pPr>
          <a:r>
            <a:rPr lang="zh-CN" altLang="en-US" sz="2000" kern="1200" dirty="0" smtClean="0"/>
            <a:t>工业</a:t>
          </a:r>
          <a:r>
            <a:rPr lang="en-US" altLang="zh-CN" sz="2000" kern="1200" dirty="0" smtClean="0"/>
            <a:t>1.0:</a:t>
          </a:r>
        </a:p>
        <a:p>
          <a:pPr lvl="0" algn="l" defTabSz="889000">
            <a:lnSpc>
              <a:spcPct val="90000"/>
            </a:lnSpc>
            <a:spcBef>
              <a:spcPct val="0"/>
            </a:spcBef>
            <a:spcAft>
              <a:spcPts val="0"/>
            </a:spcAft>
          </a:pPr>
          <a:r>
            <a:rPr lang="zh-CN" altLang="en-US" sz="2000" kern="1200" dirty="0" smtClean="0"/>
            <a:t>蒸汽动力机械（</a:t>
          </a:r>
          <a:r>
            <a:rPr lang="en-US" altLang="en-US" sz="2000" kern="1200" dirty="0" smtClean="0"/>
            <a:t>18-20</a:t>
          </a:r>
          <a:r>
            <a:rPr lang="zh-CN" altLang="en-US" sz="2000" kern="1200" dirty="0" smtClean="0"/>
            <a:t>世纪）</a:t>
          </a:r>
          <a:endParaRPr lang="zh-CN" altLang="en-US" sz="2000" kern="1200" dirty="0"/>
        </a:p>
      </dsp:txBody>
      <dsp:txXfrm>
        <a:off x="1150691" y="3624204"/>
        <a:ext cx="1571488" cy="1131969"/>
      </dsp:txXfrm>
    </dsp:sp>
    <dsp:sp modelId="{8C99D4B7-E1CF-4805-820B-9565520DBFF3}">
      <dsp:nvSpPr>
        <dsp:cNvPr id="0" name=""/>
        <dsp:cNvSpPr/>
      </dsp:nvSpPr>
      <dsp:spPr>
        <a:xfrm>
          <a:off x="2434883" y="2430404"/>
          <a:ext cx="304395" cy="304395"/>
        </a:xfrm>
        <a:prstGeom prst="ellipse">
          <a:avLst/>
        </a:prstGeom>
        <a:solidFill>
          <a:schemeClr val="accent3">
            <a:hueOff val="3874869"/>
            <a:satOff val="-12382"/>
            <a:lumOff val="-3137"/>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BD9C2C9-310D-46FD-9E6A-B7FE38C8F4F8}">
      <dsp:nvSpPr>
        <dsp:cNvPr id="0" name=""/>
        <dsp:cNvSpPr/>
      </dsp:nvSpPr>
      <dsp:spPr>
        <a:xfrm>
          <a:off x="2587080" y="2582602"/>
          <a:ext cx="1598074" cy="217357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61293" tIns="0" rIns="0" bIns="0" numCol="1" spcCol="1270" anchor="t" anchorCtr="0">
          <a:noAutofit/>
        </a:bodyPr>
        <a:lstStyle/>
        <a:p>
          <a:pPr lvl="0" algn="l" defTabSz="889000">
            <a:lnSpc>
              <a:spcPct val="90000"/>
            </a:lnSpc>
            <a:spcBef>
              <a:spcPct val="0"/>
            </a:spcBef>
            <a:spcAft>
              <a:spcPct val="35000"/>
            </a:spcAft>
          </a:pPr>
          <a:r>
            <a:rPr lang="zh-CN" altLang="en-US" sz="2000" kern="1200" dirty="0" smtClean="0"/>
            <a:t>工业</a:t>
          </a:r>
          <a:r>
            <a:rPr lang="en-US" altLang="zh-CN" sz="2000" kern="1200" dirty="0" smtClean="0"/>
            <a:t>2.0:</a:t>
          </a:r>
        </a:p>
        <a:p>
          <a:pPr lvl="0" algn="l" defTabSz="889000">
            <a:lnSpc>
              <a:spcPct val="90000"/>
            </a:lnSpc>
            <a:spcBef>
              <a:spcPct val="0"/>
            </a:spcBef>
            <a:spcAft>
              <a:spcPct val="35000"/>
            </a:spcAft>
          </a:pPr>
          <a:r>
            <a:rPr lang="zh-CN" altLang="en-US" sz="2000" kern="1200" dirty="0" smtClean="0"/>
            <a:t>电气时代量产生产线（</a:t>
          </a:r>
          <a:r>
            <a:rPr lang="en-US" altLang="en-US" sz="2000" kern="1200" dirty="0" smtClean="0"/>
            <a:t>20</a:t>
          </a:r>
          <a:r>
            <a:rPr lang="zh-CN" altLang="en-US" sz="2000" kern="1200" dirty="0" smtClean="0"/>
            <a:t>世纪初</a:t>
          </a:r>
          <a:r>
            <a:rPr lang="en-US" altLang="en-US" sz="2000" kern="1200" dirty="0" smtClean="0"/>
            <a:t>-1970</a:t>
          </a:r>
          <a:r>
            <a:rPr lang="zh-CN" altLang="en-US" sz="2000" kern="1200" dirty="0" smtClean="0"/>
            <a:t>）</a:t>
          </a:r>
          <a:endParaRPr lang="zh-CN" altLang="en-US" sz="2000" kern="1200" dirty="0"/>
        </a:p>
      </dsp:txBody>
      <dsp:txXfrm>
        <a:off x="2587080" y="2582602"/>
        <a:ext cx="1598074" cy="2173571"/>
      </dsp:txXfrm>
    </dsp:sp>
    <dsp:sp modelId="{217E8310-4351-4F6A-B179-78BD59542E7F}">
      <dsp:nvSpPr>
        <dsp:cNvPr id="0" name=""/>
        <dsp:cNvSpPr/>
      </dsp:nvSpPr>
      <dsp:spPr>
        <a:xfrm>
          <a:off x="4013932" y="1615196"/>
          <a:ext cx="403323" cy="403323"/>
        </a:xfrm>
        <a:prstGeom prst="ellipse">
          <a:avLst/>
        </a:prstGeom>
        <a:solidFill>
          <a:schemeClr val="accent3">
            <a:hueOff val="7749738"/>
            <a:satOff val="-24763"/>
            <a:lumOff val="-6275"/>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F30C9752-DA06-4DF5-B7AB-FB6D109C1817}">
      <dsp:nvSpPr>
        <dsp:cNvPr id="0" name=""/>
        <dsp:cNvSpPr/>
      </dsp:nvSpPr>
      <dsp:spPr>
        <a:xfrm>
          <a:off x="4215594" y="1816858"/>
          <a:ext cx="1598074" cy="2939315"/>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13713" tIns="0" rIns="0" bIns="0" numCol="1" spcCol="1270" anchor="t" anchorCtr="0">
          <a:noAutofit/>
        </a:bodyPr>
        <a:lstStyle/>
        <a:p>
          <a:pPr lvl="0" algn="l" defTabSz="889000">
            <a:lnSpc>
              <a:spcPct val="90000"/>
            </a:lnSpc>
            <a:spcBef>
              <a:spcPct val="0"/>
            </a:spcBef>
            <a:spcAft>
              <a:spcPct val="35000"/>
            </a:spcAft>
          </a:pPr>
          <a:r>
            <a:rPr lang="zh-CN" altLang="en-US" sz="2000" kern="1200" dirty="0" smtClean="0"/>
            <a:t>工业</a:t>
          </a:r>
          <a:r>
            <a:rPr lang="en-US" altLang="zh-CN" sz="2000" kern="1200" dirty="0" smtClean="0"/>
            <a:t>3.0:</a:t>
          </a:r>
        </a:p>
        <a:p>
          <a:pPr lvl="0" algn="l" defTabSz="889000">
            <a:lnSpc>
              <a:spcPct val="90000"/>
            </a:lnSpc>
            <a:spcBef>
              <a:spcPct val="0"/>
            </a:spcBef>
            <a:spcAft>
              <a:spcPct val="35000"/>
            </a:spcAft>
          </a:pPr>
          <a:r>
            <a:rPr lang="zh-CN" altLang="en-US" sz="2000" kern="1200" dirty="0" smtClean="0"/>
            <a:t>电子及</a:t>
          </a:r>
          <a:r>
            <a:rPr lang="en-US" altLang="en-US" sz="2000" kern="1200" dirty="0" smtClean="0"/>
            <a:t>IT</a:t>
          </a:r>
          <a:r>
            <a:rPr lang="zh-CN" altLang="en-US" sz="2000" kern="1200" dirty="0" smtClean="0"/>
            <a:t>的普及与工业自动化（</a:t>
          </a:r>
          <a:r>
            <a:rPr lang="en-US" altLang="en-US" sz="2000" kern="1200" dirty="0" smtClean="0"/>
            <a:t>1970-</a:t>
          </a:r>
          <a:r>
            <a:rPr lang="zh-CN" altLang="en-US" sz="2000" kern="1200" dirty="0" smtClean="0"/>
            <a:t>今）</a:t>
          </a:r>
          <a:endParaRPr lang="zh-CN" altLang="en-US" sz="2000" kern="1200" dirty="0"/>
        </a:p>
      </dsp:txBody>
      <dsp:txXfrm>
        <a:off x="4215594" y="1816858"/>
        <a:ext cx="1598074" cy="2939315"/>
      </dsp:txXfrm>
    </dsp:sp>
    <dsp:sp modelId="{8B5FBFEF-626A-4764-9B29-6CA9FA5FDA09}">
      <dsp:nvSpPr>
        <dsp:cNvPr id="0" name=""/>
        <dsp:cNvSpPr/>
      </dsp:nvSpPr>
      <dsp:spPr>
        <a:xfrm>
          <a:off x="5733765" y="1075846"/>
          <a:ext cx="540301" cy="540301"/>
        </a:xfrm>
        <a:prstGeom prst="ellipse">
          <a:avLst/>
        </a:prstGeom>
        <a:solidFill>
          <a:schemeClr val="accent3">
            <a:hueOff val="11624607"/>
            <a:satOff val="-37145"/>
            <a:lumOff val="-9412"/>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0A5C5F1-BE7D-4EA8-A8DD-F82B04297FA1}">
      <dsp:nvSpPr>
        <dsp:cNvPr id="0" name=""/>
        <dsp:cNvSpPr/>
      </dsp:nvSpPr>
      <dsp:spPr>
        <a:xfrm>
          <a:off x="6003916" y="1345997"/>
          <a:ext cx="1598074" cy="341017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286294" tIns="0" rIns="0" bIns="0" numCol="1" spcCol="1270" anchor="t" anchorCtr="0">
          <a:noAutofit/>
        </a:bodyPr>
        <a:lstStyle/>
        <a:p>
          <a:pPr lvl="0" algn="l" defTabSz="889000">
            <a:lnSpc>
              <a:spcPct val="90000"/>
            </a:lnSpc>
            <a:spcBef>
              <a:spcPct val="0"/>
            </a:spcBef>
            <a:spcAft>
              <a:spcPct val="35000"/>
            </a:spcAft>
          </a:pPr>
          <a:r>
            <a:rPr lang="zh-CN" altLang="en-US" sz="2000" kern="1200" dirty="0" smtClean="0"/>
            <a:t>工业</a:t>
          </a:r>
          <a:r>
            <a:rPr lang="en-US" altLang="zh-CN" sz="2000" kern="1200" dirty="0" smtClean="0"/>
            <a:t>4.0:</a:t>
          </a:r>
        </a:p>
        <a:p>
          <a:pPr lvl="0" algn="l" defTabSz="889000">
            <a:lnSpc>
              <a:spcPct val="90000"/>
            </a:lnSpc>
            <a:spcBef>
              <a:spcPct val="0"/>
            </a:spcBef>
            <a:spcAft>
              <a:spcPct val="35000"/>
            </a:spcAft>
          </a:pPr>
          <a:r>
            <a:rPr lang="zh-CN" altLang="en-US" sz="2000" kern="1200" dirty="0" smtClean="0"/>
            <a:t>信息物理系统（</a:t>
          </a:r>
          <a:r>
            <a:rPr lang="en-US" altLang="en-US" sz="2000" kern="1200" dirty="0" smtClean="0"/>
            <a:t>CPS)</a:t>
          </a:r>
          <a:r>
            <a:rPr lang="zh-CN" altLang="en-US" sz="2000" kern="1200" dirty="0" smtClean="0"/>
            <a:t> （今</a:t>
          </a:r>
          <a:r>
            <a:rPr lang="en-US" altLang="en-US" sz="2000" kern="1200" dirty="0" smtClean="0"/>
            <a:t>-</a:t>
          </a:r>
          <a:r>
            <a:rPr lang="zh-CN" altLang="en-US" sz="2000" kern="1200" dirty="0" smtClean="0"/>
            <a:t>）</a:t>
          </a:r>
          <a:endParaRPr lang="zh-CN" altLang="en-US" sz="2000" kern="1200" dirty="0"/>
        </a:p>
      </dsp:txBody>
      <dsp:txXfrm>
        <a:off x="6003916" y="1345997"/>
        <a:ext cx="1598074" cy="3410176"/>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3FE794-584B-4A5A-A29B-45B93472F4B5}">
      <dsp:nvSpPr>
        <dsp:cNvPr id="0" name=""/>
        <dsp:cNvSpPr/>
      </dsp:nvSpPr>
      <dsp:spPr>
        <a:xfrm rot="5400000">
          <a:off x="2630104" y="97992"/>
          <a:ext cx="1506471" cy="1310630"/>
        </a:xfrm>
        <a:prstGeom prst="hexagon">
          <a:avLst>
            <a:gd name="adj" fmla="val 25000"/>
            <a:gd name="vf" fmla="val 11547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dirty="0" smtClean="0"/>
            <a:t>基础建设</a:t>
          </a:r>
          <a:endParaRPr lang="zh-CN" altLang="en-US" sz="3000" kern="1200" dirty="0"/>
        </a:p>
      </dsp:txBody>
      <dsp:txXfrm rot="5400000">
        <a:off x="2630104" y="97992"/>
        <a:ext cx="1506471" cy="1310630"/>
      </dsp:txXfrm>
    </dsp:sp>
    <dsp:sp modelId="{F19A9D02-91B9-49FE-B15A-DB4A21F220BD}">
      <dsp:nvSpPr>
        <dsp:cNvPr id="0" name=""/>
        <dsp:cNvSpPr/>
      </dsp:nvSpPr>
      <dsp:spPr>
        <a:xfrm>
          <a:off x="4078426" y="301365"/>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sp>
    <dsp:sp modelId="{45576E0F-0C36-41AE-8976-977D35A30D75}">
      <dsp:nvSpPr>
        <dsp:cNvPr id="0" name=""/>
        <dsp:cNvSpPr/>
      </dsp:nvSpPr>
      <dsp:spPr>
        <a:xfrm rot="5400000">
          <a:off x="1214624" y="97992"/>
          <a:ext cx="1506471" cy="1310630"/>
        </a:xfrm>
        <a:prstGeom prst="hexagon">
          <a:avLst>
            <a:gd name="adj" fmla="val 25000"/>
            <a:gd name="vf" fmla="val 115470"/>
          </a:avLst>
        </a:prstGeom>
        <a:solidFill>
          <a:srgbClr val="00B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顶层设计</a:t>
          </a:r>
          <a:endParaRPr lang="zh-CN" altLang="en-US" sz="3100" kern="1200" dirty="0"/>
        </a:p>
      </dsp:txBody>
      <dsp:txXfrm rot="5400000">
        <a:off x="1214624" y="97992"/>
        <a:ext cx="1506471" cy="1310630"/>
      </dsp:txXfrm>
    </dsp:sp>
    <dsp:sp modelId="{5F3CB1BC-F0B0-4075-A4E6-C052531C0158}">
      <dsp:nvSpPr>
        <dsp:cNvPr id="0" name=""/>
        <dsp:cNvSpPr/>
      </dsp:nvSpPr>
      <dsp:spPr>
        <a:xfrm rot="5400000">
          <a:off x="1919652" y="1375335"/>
          <a:ext cx="1506471" cy="1313329"/>
        </a:xfrm>
        <a:prstGeom prst="hexagon">
          <a:avLst>
            <a:gd name="adj" fmla="val 25000"/>
            <a:gd name="vf" fmla="val 115470"/>
          </a:avLst>
        </a:prstGeom>
        <a:solidFill>
          <a:schemeClr val="accent6">
            <a:lumMod val="75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CN" altLang="en-US" sz="3000" kern="1200" spc="0" baseline="0" dirty="0" smtClean="0"/>
            <a:t>信息标准</a:t>
          </a:r>
          <a:endParaRPr lang="zh-CN" altLang="en-US" sz="3000" kern="1200" spc="0" baseline="0" dirty="0"/>
        </a:p>
      </dsp:txBody>
      <dsp:txXfrm rot="5400000">
        <a:off x="1919652" y="1375335"/>
        <a:ext cx="1506471" cy="1313329"/>
      </dsp:txXfrm>
    </dsp:sp>
    <dsp:sp modelId="{98B75058-999A-41DB-8FF7-5EA81AFCCE25}">
      <dsp:nvSpPr>
        <dsp:cNvPr id="0" name=""/>
        <dsp:cNvSpPr/>
      </dsp:nvSpPr>
      <dsp:spPr>
        <a:xfrm>
          <a:off x="336351" y="1580058"/>
          <a:ext cx="1626989"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0" tIns="106680" rIns="0" bIns="106680" numCol="1" spcCol="1270" anchor="ctr" anchorCtr="0">
          <a:noAutofit/>
        </a:bodyPr>
        <a:lstStyle/>
        <a:p>
          <a:pPr lvl="0" algn="ctr" defTabSz="1244600">
            <a:lnSpc>
              <a:spcPct val="100000"/>
            </a:lnSpc>
            <a:spcBef>
              <a:spcPct val="0"/>
            </a:spcBef>
            <a:spcAft>
              <a:spcPts val="0"/>
            </a:spcAft>
          </a:pPr>
          <a:r>
            <a:rPr lang="zh-CN" altLang="en-US" sz="2800" kern="1200" dirty="0" smtClean="0"/>
            <a:t>大数据</a:t>
          </a:r>
          <a:endParaRPr lang="en-US" altLang="zh-CN" sz="2800" kern="1200" dirty="0" smtClean="0"/>
        </a:p>
        <a:p>
          <a:pPr lvl="0" algn="ctr" defTabSz="1244600">
            <a:lnSpc>
              <a:spcPct val="100000"/>
            </a:lnSpc>
            <a:spcBef>
              <a:spcPct val="0"/>
            </a:spcBef>
            <a:spcAft>
              <a:spcPts val="0"/>
            </a:spcAft>
          </a:pPr>
          <a:r>
            <a:rPr lang="zh-CN" altLang="en-US" sz="2800" kern="1200" dirty="0" smtClean="0"/>
            <a:t>分析</a:t>
          </a:r>
          <a:endParaRPr lang="zh-CN" altLang="en-US" sz="2800" kern="1200" dirty="0"/>
        </a:p>
      </dsp:txBody>
      <dsp:txXfrm>
        <a:off x="336351" y="1580058"/>
        <a:ext cx="1626989" cy="903882"/>
      </dsp:txXfrm>
    </dsp:sp>
    <dsp:sp modelId="{85263C74-AF4F-473A-9C0C-426A97B2599A}">
      <dsp:nvSpPr>
        <dsp:cNvPr id="0" name=""/>
        <dsp:cNvSpPr/>
      </dsp:nvSpPr>
      <dsp:spPr>
        <a:xfrm rot="5400000">
          <a:off x="3335133" y="1376684"/>
          <a:ext cx="1506471" cy="1310630"/>
        </a:xfrm>
        <a:prstGeom prst="hexagon">
          <a:avLst>
            <a:gd name="adj" fmla="val 25000"/>
            <a:gd name="vf" fmla="val 115470"/>
          </a:avLst>
        </a:prstGeom>
        <a:gradFill rotWithShape="0">
          <a:gsLst>
            <a:gs pos="0">
              <a:schemeClr val="accent2">
                <a:hueOff val="-12097913"/>
                <a:satOff val="5261"/>
                <a:lumOff val="1530"/>
                <a:alphaOff val="0"/>
                <a:shade val="15000"/>
                <a:satMod val="180000"/>
              </a:schemeClr>
            </a:gs>
            <a:gs pos="50000">
              <a:schemeClr val="accent2">
                <a:hueOff val="-12097913"/>
                <a:satOff val="5261"/>
                <a:lumOff val="1530"/>
                <a:alphaOff val="0"/>
                <a:shade val="45000"/>
                <a:satMod val="170000"/>
              </a:schemeClr>
            </a:gs>
            <a:gs pos="70000">
              <a:schemeClr val="accent2">
                <a:hueOff val="-12097913"/>
                <a:satOff val="5261"/>
                <a:lumOff val="1530"/>
                <a:alphaOff val="0"/>
                <a:tint val="99000"/>
                <a:shade val="65000"/>
                <a:satMod val="155000"/>
              </a:schemeClr>
            </a:gs>
            <a:gs pos="100000">
              <a:schemeClr val="accent2">
                <a:hueOff val="-12097913"/>
                <a:satOff val="5261"/>
                <a:lumOff val="153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利润目标</a:t>
          </a:r>
          <a:endParaRPr lang="zh-CN" altLang="en-US" sz="3100" kern="1200" dirty="0"/>
        </a:p>
      </dsp:txBody>
      <dsp:txXfrm rot="5400000">
        <a:off x="3335133" y="1376684"/>
        <a:ext cx="1506471" cy="1310630"/>
      </dsp:txXfrm>
    </dsp:sp>
    <dsp:sp modelId="{63825A2F-5ACC-40D1-8E7E-D7D37EF54CF2}">
      <dsp:nvSpPr>
        <dsp:cNvPr id="0" name=""/>
        <dsp:cNvSpPr/>
      </dsp:nvSpPr>
      <dsp:spPr>
        <a:xfrm rot="5400000">
          <a:off x="2630104" y="2663654"/>
          <a:ext cx="1506471" cy="1294076"/>
        </a:xfrm>
        <a:prstGeom prst="hexagon">
          <a:avLst>
            <a:gd name="adj" fmla="val 25000"/>
            <a:gd name="vf" fmla="val 115470"/>
          </a:avLst>
        </a:prstGeom>
        <a:gradFill rotWithShape="0">
          <a:gsLst>
            <a:gs pos="0">
              <a:schemeClr val="accent2">
                <a:hueOff val="-16130550"/>
                <a:satOff val="7015"/>
                <a:lumOff val="2040"/>
                <a:alphaOff val="0"/>
                <a:shade val="15000"/>
                <a:satMod val="180000"/>
              </a:schemeClr>
            </a:gs>
            <a:gs pos="50000">
              <a:schemeClr val="accent2">
                <a:hueOff val="-16130550"/>
                <a:satOff val="7015"/>
                <a:lumOff val="2040"/>
                <a:alphaOff val="0"/>
                <a:shade val="45000"/>
                <a:satMod val="170000"/>
              </a:schemeClr>
            </a:gs>
            <a:gs pos="70000">
              <a:schemeClr val="accent2">
                <a:hueOff val="-16130550"/>
                <a:satOff val="7015"/>
                <a:lumOff val="2040"/>
                <a:alphaOff val="0"/>
                <a:tint val="99000"/>
                <a:shade val="65000"/>
                <a:satMod val="155000"/>
              </a:schemeClr>
            </a:gs>
            <a:gs pos="100000">
              <a:schemeClr val="accent2">
                <a:hueOff val="-16130550"/>
                <a:satOff val="7015"/>
                <a:lumOff val="204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spc="0" baseline="0" dirty="0" smtClean="0"/>
            <a:t>预警预案</a:t>
          </a:r>
          <a:endParaRPr lang="zh-CN" altLang="en-US" sz="3000" kern="1200" spc="0" baseline="0" dirty="0"/>
        </a:p>
      </dsp:txBody>
      <dsp:txXfrm rot="5400000">
        <a:off x="2630104" y="2663654"/>
        <a:ext cx="1506471" cy="1294076"/>
      </dsp:txXfrm>
    </dsp:sp>
    <dsp:sp modelId="{CAB1AD89-9C77-4FB6-844D-3BBA5FC6EE71}">
      <dsp:nvSpPr>
        <dsp:cNvPr id="0" name=""/>
        <dsp:cNvSpPr/>
      </dsp:nvSpPr>
      <dsp:spPr>
        <a:xfrm>
          <a:off x="4078426" y="2858751"/>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CN" altLang="en-US" sz="2800" kern="1200" dirty="0" smtClean="0"/>
            <a:t>更多</a:t>
          </a:r>
          <a:r>
            <a:rPr lang="en-US" altLang="zh-CN" sz="2800" kern="1200" dirty="0" smtClean="0"/>
            <a:t>……</a:t>
          </a:r>
          <a:endParaRPr lang="zh-CN" altLang="en-US" sz="2800" kern="1200" dirty="0"/>
        </a:p>
      </dsp:txBody>
      <dsp:txXfrm>
        <a:off x="4078426" y="2858751"/>
        <a:ext cx="1681222" cy="903882"/>
      </dsp:txXfrm>
    </dsp:sp>
    <dsp:sp modelId="{2A4B9AAD-9A14-4B5F-A7D8-4C432A19B29E}">
      <dsp:nvSpPr>
        <dsp:cNvPr id="0" name=""/>
        <dsp:cNvSpPr/>
      </dsp:nvSpPr>
      <dsp:spPr>
        <a:xfrm rot="5400000">
          <a:off x="1198228" y="2655377"/>
          <a:ext cx="1506471" cy="1310630"/>
        </a:xfrm>
        <a:prstGeom prst="hexagon">
          <a:avLst>
            <a:gd name="adj" fmla="val 25000"/>
            <a:gd name="vf" fmla="val 115470"/>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趋势预测</a:t>
          </a:r>
          <a:endParaRPr lang="zh-CN" altLang="en-US" sz="3100" kern="1200" dirty="0"/>
        </a:p>
      </dsp:txBody>
      <dsp:txXfrm rot="5400000">
        <a:off x="1198228" y="2655377"/>
        <a:ext cx="1506471" cy="131063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B914C3-C989-4F16-B939-D7883E33B5D9}">
      <dsp:nvSpPr>
        <dsp:cNvPr id="0" name=""/>
        <dsp:cNvSpPr/>
      </dsp:nvSpPr>
      <dsp:spPr>
        <a:xfrm>
          <a:off x="823651" y="0"/>
          <a:ext cx="4912320" cy="4912320"/>
        </a:xfrm>
        <a:prstGeom prst="triangle">
          <a:avLst/>
        </a:prstGeom>
        <a:gradFill rotWithShape="0">
          <a:gsLst>
            <a:gs pos="0">
              <a:srgbClr val="92D050"/>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B23150A-BC43-4F2D-9655-E834975215FB}">
      <dsp:nvSpPr>
        <dsp:cNvPr id="0" name=""/>
        <dsp:cNvSpPr/>
      </dsp:nvSpPr>
      <dsp:spPr>
        <a:xfrm>
          <a:off x="3279812" y="493870"/>
          <a:ext cx="3193008" cy="1162838"/>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CN" altLang="en-US" sz="2400" kern="1200" dirty="0" smtClean="0"/>
            <a:t>围绕企业战略目标，解读设计相应的监控指标体系</a:t>
          </a:r>
          <a:endParaRPr lang="zh-CN" altLang="en-US" sz="2400" kern="1200" dirty="0"/>
        </a:p>
      </dsp:txBody>
      <dsp:txXfrm>
        <a:off x="3279812" y="493870"/>
        <a:ext cx="3193008" cy="1162838"/>
      </dsp:txXfrm>
    </dsp:sp>
    <dsp:sp modelId="{70F8F1E0-B6BA-4CA0-BD0B-33B088F39AE1}">
      <dsp:nvSpPr>
        <dsp:cNvPr id="0" name=""/>
        <dsp:cNvSpPr/>
      </dsp:nvSpPr>
      <dsp:spPr>
        <a:xfrm>
          <a:off x="3279812" y="1802063"/>
          <a:ext cx="3193008" cy="1162838"/>
        </a:xfrm>
        <a:prstGeom prst="roundRect">
          <a:avLst/>
        </a:prstGeom>
        <a:solidFill>
          <a:schemeClr val="lt1">
            <a:alpha val="90000"/>
            <a:hueOff val="0"/>
            <a:satOff val="0"/>
            <a:lumOff val="0"/>
            <a:alphaOff val="0"/>
          </a:schemeClr>
        </a:solidFill>
        <a:ln w="9525" cap="flat" cmpd="sng" algn="ctr">
          <a:solidFill>
            <a:schemeClr val="accent4">
              <a:hueOff val="609020"/>
              <a:satOff val="-10536"/>
              <a:lumOff val="-2255"/>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zh-CN" altLang="en-US" sz="2400" kern="1200" dirty="0" smtClean="0"/>
            <a:t>建立健全指标采集体系，全方位实时采集基础数据</a:t>
          </a:r>
          <a:endParaRPr lang="zh-CN" altLang="en-US" sz="2400" kern="1200" dirty="0"/>
        </a:p>
      </dsp:txBody>
      <dsp:txXfrm>
        <a:off x="3279812" y="1802063"/>
        <a:ext cx="3193008" cy="1162838"/>
      </dsp:txXfrm>
    </dsp:sp>
    <dsp:sp modelId="{D3566768-BC30-420F-AF27-74769EA01ECD}">
      <dsp:nvSpPr>
        <dsp:cNvPr id="0" name=""/>
        <dsp:cNvSpPr/>
      </dsp:nvSpPr>
      <dsp:spPr>
        <a:xfrm>
          <a:off x="3279812" y="3110256"/>
          <a:ext cx="3193008" cy="1162838"/>
        </a:xfrm>
        <a:prstGeom prst="roundRect">
          <a:avLst/>
        </a:prstGeom>
        <a:solidFill>
          <a:schemeClr val="lt1">
            <a:alpha val="90000"/>
            <a:hueOff val="0"/>
            <a:satOff val="0"/>
            <a:lumOff val="0"/>
            <a:alphaOff val="0"/>
          </a:schemeClr>
        </a:solidFill>
        <a:ln w="9525" cap="flat" cmpd="sng" algn="ctr">
          <a:solidFill>
            <a:schemeClr val="accent4">
              <a:hueOff val="1218040"/>
              <a:satOff val="-21072"/>
              <a:lumOff val="-4510"/>
              <a:alphaOff val="0"/>
            </a:schemeClr>
          </a:solidFill>
          <a:prstDash val="solid"/>
        </a:ln>
        <a:effectLst>
          <a:outerShdw blurRad="50800" dist="381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kern="1200" dirty="0" smtClean="0"/>
            <a:t>根据具体跨界融合特征，进行数据挖掘分析，实现可持续服务</a:t>
          </a:r>
          <a:endParaRPr lang="zh-CN" altLang="en-US" sz="2400" kern="1200" dirty="0"/>
        </a:p>
      </dsp:txBody>
      <dsp:txXfrm>
        <a:off x="3279812" y="3110256"/>
        <a:ext cx="3193008" cy="1162838"/>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F2289A-EA8D-4B4A-A262-91903D57A857}">
      <dsp:nvSpPr>
        <dsp:cNvPr id="0" name=""/>
        <dsp:cNvSpPr/>
      </dsp:nvSpPr>
      <dsp:spPr>
        <a:xfrm rot="10800000">
          <a:off x="239694" y="0"/>
          <a:ext cx="5616610" cy="1102066"/>
        </a:xfrm>
        <a:prstGeom prst="trapezoid">
          <a:avLst>
            <a:gd name="adj" fmla="val 69143"/>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zh-CN" altLang="en-US" sz="3600" kern="1200" dirty="0" smtClean="0">
              <a:solidFill>
                <a:schemeClr val="bg1"/>
              </a:solidFill>
            </a:rPr>
            <a:t>应用服务层</a:t>
          </a:r>
          <a:endParaRPr lang="zh-CN" altLang="en-US" sz="3600" kern="1200" dirty="0">
            <a:solidFill>
              <a:schemeClr val="bg1"/>
            </a:solidFill>
          </a:endParaRPr>
        </a:p>
      </dsp:txBody>
      <dsp:txXfrm>
        <a:off x="1222601" y="0"/>
        <a:ext cx="3650796" cy="1102066"/>
      </dsp:txXfrm>
    </dsp:sp>
    <dsp:sp modelId="{24664273-EE0D-40F3-974C-A01DC508BB17}">
      <dsp:nvSpPr>
        <dsp:cNvPr id="0" name=""/>
        <dsp:cNvSpPr/>
      </dsp:nvSpPr>
      <dsp:spPr>
        <a:xfrm rot="10800000">
          <a:off x="762000" y="1102066"/>
          <a:ext cx="4572000" cy="1102066"/>
        </a:xfrm>
        <a:prstGeom prst="trapezoid">
          <a:avLst>
            <a:gd name="adj" fmla="val 69143"/>
          </a:avLst>
        </a:prstGeom>
        <a:gradFill rotWithShape="0">
          <a:gsLst>
            <a:gs pos="0">
              <a:schemeClr val="accent2">
                <a:hueOff val="-6721063"/>
                <a:satOff val="2923"/>
                <a:lumOff val="850"/>
                <a:alphaOff val="0"/>
                <a:shade val="15000"/>
                <a:satMod val="180000"/>
              </a:schemeClr>
            </a:gs>
            <a:gs pos="50000">
              <a:schemeClr val="accent2">
                <a:hueOff val="-6721063"/>
                <a:satOff val="2923"/>
                <a:lumOff val="850"/>
                <a:alphaOff val="0"/>
                <a:shade val="45000"/>
                <a:satMod val="170000"/>
              </a:schemeClr>
            </a:gs>
            <a:gs pos="70000">
              <a:schemeClr val="accent2">
                <a:hueOff val="-6721063"/>
                <a:satOff val="2923"/>
                <a:lumOff val="850"/>
                <a:alphaOff val="0"/>
                <a:tint val="99000"/>
                <a:shade val="65000"/>
                <a:satMod val="155000"/>
              </a:schemeClr>
            </a:gs>
            <a:gs pos="100000">
              <a:schemeClr val="accent2">
                <a:hueOff val="-6721063"/>
                <a:satOff val="2923"/>
                <a:lumOff val="85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zh-CN" altLang="en-US" sz="3600" kern="1200" dirty="0" smtClean="0">
              <a:solidFill>
                <a:schemeClr val="bg1"/>
              </a:solidFill>
            </a:rPr>
            <a:t>企业云平台</a:t>
          </a:r>
          <a:endParaRPr lang="zh-CN" altLang="en-US" sz="3600" kern="1200" dirty="0">
            <a:solidFill>
              <a:schemeClr val="bg1"/>
            </a:solidFill>
          </a:endParaRPr>
        </a:p>
      </dsp:txBody>
      <dsp:txXfrm>
        <a:off x="1562100" y="1102066"/>
        <a:ext cx="2971800" cy="1102066"/>
      </dsp:txXfrm>
    </dsp:sp>
    <dsp:sp modelId="{B07D2EBB-CBB5-46B0-A62A-A27D3FC532CC}">
      <dsp:nvSpPr>
        <dsp:cNvPr id="0" name=""/>
        <dsp:cNvSpPr/>
      </dsp:nvSpPr>
      <dsp:spPr>
        <a:xfrm rot="10800000">
          <a:off x="1373809" y="2204132"/>
          <a:ext cx="3348380" cy="1102066"/>
        </a:xfrm>
        <a:prstGeom prst="trapezoid">
          <a:avLst>
            <a:gd name="adj" fmla="val 69143"/>
          </a:avLst>
        </a:prstGeom>
        <a:gradFill rotWithShape="0">
          <a:gsLst>
            <a:gs pos="0">
              <a:srgbClr val="92D050"/>
            </a:gs>
            <a:gs pos="50000">
              <a:schemeClr val="accent2">
                <a:hueOff val="-13442126"/>
                <a:satOff val="5846"/>
                <a:lumOff val="1700"/>
                <a:alphaOff val="0"/>
                <a:shade val="45000"/>
                <a:satMod val="170000"/>
              </a:schemeClr>
            </a:gs>
            <a:gs pos="70000">
              <a:schemeClr val="accent2">
                <a:hueOff val="-13442126"/>
                <a:satOff val="5846"/>
                <a:lumOff val="1700"/>
                <a:alphaOff val="0"/>
                <a:tint val="99000"/>
                <a:shade val="65000"/>
                <a:satMod val="155000"/>
              </a:schemeClr>
            </a:gs>
            <a:gs pos="100000">
              <a:schemeClr val="accent2">
                <a:hueOff val="-13442126"/>
                <a:satOff val="5846"/>
                <a:lumOff val="170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40640" rIns="0" bIns="40640" numCol="1" spcCol="1270" anchor="ctr" anchorCtr="0">
          <a:noAutofit/>
        </a:bodyPr>
        <a:lstStyle/>
        <a:p>
          <a:pPr lvl="0" algn="ctr" defTabSz="1422400">
            <a:lnSpc>
              <a:spcPct val="90000"/>
            </a:lnSpc>
            <a:spcBef>
              <a:spcPct val="0"/>
            </a:spcBef>
            <a:spcAft>
              <a:spcPct val="35000"/>
            </a:spcAft>
          </a:pPr>
          <a:r>
            <a:rPr lang="zh-CN" altLang="en-US" sz="3200" kern="1200" dirty="0" smtClean="0"/>
            <a:t>网络路由与安全</a:t>
          </a:r>
          <a:endParaRPr lang="zh-CN" altLang="en-US" sz="3200" kern="1200" dirty="0"/>
        </a:p>
      </dsp:txBody>
      <dsp:txXfrm>
        <a:off x="1959776" y="2204132"/>
        <a:ext cx="2176447" cy="1102066"/>
      </dsp:txXfrm>
    </dsp:sp>
    <dsp:sp modelId="{7F768082-2243-4D9A-805E-DBC32616A489}">
      <dsp:nvSpPr>
        <dsp:cNvPr id="0" name=""/>
        <dsp:cNvSpPr/>
      </dsp:nvSpPr>
      <dsp:spPr>
        <a:xfrm rot="10800000">
          <a:off x="1967880" y="3306197"/>
          <a:ext cx="2160239" cy="1102066"/>
        </a:xfrm>
        <a:prstGeom prst="trapezoid">
          <a:avLst>
            <a:gd name="adj" fmla="val 69143"/>
          </a:avLst>
        </a:prstGeom>
        <a:gradFill rotWithShape="0">
          <a:gsLst>
            <a:gs pos="0">
              <a:schemeClr val="accent3">
                <a:lumMod val="40000"/>
                <a:lumOff val="60000"/>
              </a:schemeClr>
            </a:gs>
            <a:gs pos="50000">
              <a:schemeClr val="accent3">
                <a:lumMod val="20000"/>
                <a:lumOff val="80000"/>
              </a:schemeClr>
            </a:gs>
            <a:gs pos="70000">
              <a:schemeClr val="accent3">
                <a:lumMod val="40000"/>
                <a:lumOff val="60000"/>
              </a:schemeClr>
            </a:gs>
            <a:gs pos="100000">
              <a:schemeClr val="accent2">
                <a:hueOff val="-20163188"/>
                <a:satOff val="8769"/>
                <a:lumOff val="255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zh-CN" altLang="en-US" sz="2400" kern="1200" dirty="0" smtClean="0"/>
            <a:t>数据采集终端</a:t>
          </a:r>
          <a:endParaRPr lang="zh-CN" altLang="en-US" sz="2400" kern="1200" dirty="0"/>
        </a:p>
      </dsp:txBody>
      <dsp:txXfrm>
        <a:off x="1967880" y="3306197"/>
        <a:ext cx="2160239" cy="110206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F1FAFE7-0F35-4286-9FD0-544365E011C9}">
      <dsp:nvSpPr>
        <dsp:cNvPr id="0" name=""/>
        <dsp:cNvSpPr/>
      </dsp:nvSpPr>
      <dsp:spPr>
        <a:xfrm>
          <a:off x="2014029" y="698785"/>
          <a:ext cx="4658741" cy="4658741"/>
        </a:xfrm>
        <a:prstGeom prst="blockArc">
          <a:avLst>
            <a:gd name="adj1" fmla="val 11880000"/>
            <a:gd name="adj2" fmla="val 16200000"/>
            <a:gd name="adj3" fmla="val 4644"/>
          </a:avLst>
        </a:prstGeom>
        <a:solidFill>
          <a:schemeClr val="accent3">
            <a:hueOff val="11624607"/>
            <a:satOff val="-37145"/>
            <a:lumOff val="-9412"/>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11A1A74-4B03-4FE9-95AE-DE616D88FD2E}">
      <dsp:nvSpPr>
        <dsp:cNvPr id="0" name=""/>
        <dsp:cNvSpPr/>
      </dsp:nvSpPr>
      <dsp:spPr>
        <a:xfrm>
          <a:off x="2014029" y="698785"/>
          <a:ext cx="4658741" cy="4658741"/>
        </a:xfrm>
        <a:prstGeom prst="blockArc">
          <a:avLst>
            <a:gd name="adj1" fmla="val 7560000"/>
            <a:gd name="adj2" fmla="val 11880000"/>
            <a:gd name="adj3" fmla="val 4644"/>
          </a:avLst>
        </a:prstGeom>
        <a:solidFill>
          <a:schemeClr val="accent3">
            <a:hueOff val="8718455"/>
            <a:satOff val="-27859"/>
            <a:lumOff val="-7059"/>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E723B79-52CF-470E-9CB9-910327D858FE}">
      <dsp:nvSpPr>
        <dsp:cNvPr id="0" name=""/>
        <dsp:cNvSpPr/>
      </dsp:nvSpPr>
      <dsp:spPr>
        <a:xfrm>
          <a:off x="2014029" y="698785"/>
          <a:ext cx="4658741" cy="4658741"/>
        </a:xfrm>
        <a:prstGeom prst="blockArc">
          <a:avLst>
            <a:gd name="adj1" fmla="val 3240000"/>
            <a:gd name="adj2" fmla="val 7560000"/>
            <a:gd name="adj3" fmla="val 4644"/>
          </a:avLst>
        </a:prstGeom>
        <a:solidFill>
          <a:schemeClr val="accent3">
            <a:hueOff val="5812304"/>
            <a:satOff val="-18573"/>
            <a:lumOff val="-4706"/>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A7A79015-EA98-4BCD-91B9-CAAAAC246AB6}">
      <dsp:nvSpPr>
        <dsp:cNvPr id="0" name=""/>
        <dsp:cNvSpPr/>
      </dsp:nvSpPr>
      <dsp:spPr>
        <a:xfrm>
          <a:off x="2014029" y="698785"/>
          <a:ext cx="4658741" cy="4658741"/>
        </a:xfrm>
        <a:prstGeom prst="blockArc">
          <a:avLst>
            <a:gd name="adj1" fmla="val 20520000"/>
            <a:gd name="adj2" fmla="val 3240000"/>
            <a:gd name="adj3" fmla="val 4644"/>
          </a:avLst>
        </a:prstGeom>
        <a:solidFill>
          <a:schemeClr val="accent3">
            <a:hueOff val="2906152"/>
            <a:satOff val="-9286"/>
            <a:lumOff val="-2353"/>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73D21BDA-A965-42CE-BD7E-CDA1CF107472}">
      <dsp:nvSpPr>
        <dsp:cNvPr id="0" name=""/>
        <dsp:cNvSpPr/>
      </dsp:nvSpPr>
      <dsp:spPr>
        <a:xfrm>
          <a:off x="2014029" y="698785"/>
          <a:ext cx="4658741" cy="4658741"/>
        </a:xfrm>
        <a:prstGeom prst="blockArc">
          <a:avLst>
            <a:gd name="adj1" fmla="val 16200000"/>
            <a:gd name="adj2" fmla="val 20520000"/>
            <a:gd name="adj3" fmla="val 4644"/>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E4CA7B3-6F0F-4D14-A56C-6174B90EB703}">
      <dsp:nvSpPr>
        <dsp:cNvPr id="0" name=""/>
        <dsp:cNvSpPr/>
      </dsp:nvSpPr>
      <dsp:spPr>
        <a:xfrm>
          <a:off x="3270274" y="1955031"/>
          <a:ext cx="2146250" cy="2146250"/>
        </a:xfrm>
        <a:prstGeom prst="ellipse">
          <a:avLst/>
        </a:prstGeom>
        <a:solidFill>
          <a:schemeClr val="accent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zh-CN" altLang="en-US" sz="3700" kern="1200" dirty="0" smtClean="0"/>
            <a:t>扁平化管理</a:t>
          </a:r>
          <a:endParaRPr lang="zh-CN" altLang="en-US" sz="3700" kern="1200" dirty="0"/>
        </a:p>
      </dsp:txBody>
      <dsp:txXfrm>
        <a:off x="3270274" y="1955031"/>
        <a:ext cx="2146250" cy="2146250"/>
      </dsp:txXfrm>
    </dsp:sp>
    <dsp:sp modelId="{0BCF6F4D-A08B-4AFE-B73A-C1E2FE848491}">
      <dsp:nvSpPr>
        <dsp:cNvPr id="0" name=""/>
        <dsp:cNvSpPr/>
      </dsp:nvSpPr>
      <dsp:spPr>
        <a:xfrm>
          <a:off x="3592212" y="1683"/>
          <a:ext cx="1502375" cy="1502375"/>
        </a:xfrm>
        <a:prstGeom prst="ellipse">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en-US" altLang="zh-CN" sz="2900" kern="1200" dirty="0" smtClean="0"/>
            <a:t>OA</a:t>
          </a:r>
          <a:endParaRPr lang="zh-CN" altLang="en-US" sz="2900" kern="1200" dirty="0"/>
        </a:p>
      </dsp:txBody>
      <dsp:txXfrm>
        <a:off x="3592212" y="1683"/>
        <a:ext cx="1502375" cy="1502375"/>
      </dsp:txXfrm>
    </dsp:sp>
    <dsp:sp modelId="{44DFFE1E-2C14-44FB-ADE7-44B324EA0AD4}">
      <dsp:nvSpPr>
        <dsp:cNvPr id="0" name=""/>
        <dsp:cNvSpPr/>
      </dsp:nvSpPr>
      <dsp:spPr>
        <a:xfrm>
          <a:off x="5756137" y="1573867"/>
          <a:ext cx="1502375" cy="1502375"/>
        </a:xfrm>
        <a:prstGeom prst="ellipse">
          <a:avLst/>
        </a:prstGeom>
        <a:solidFill>
          <a:schemeClr val="accent3">
            <a:hueOff val="2906152"/>
            <a:satOff val="-9286"/>
            <a:lumOff val="-2353"/>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zh-CN" altLang="en-US" sz="2900" kern="1200" dirty="0" smtClean="0"/>
            <a:t>企业管理</a:t>
          </a:r>
          <a:endParaRPr lang="zh-CN" altLang="en-US" sz="2900" kern="1200" dirty="0"/>
        </a:p>
      </dsp:txBody>
      <dsp:txXfrm>
        <a:off x="5756137" y="1573867"/>
        <a:ext cx="1502375" cy="1502375"/>
      </dsp:txXfrm>
    </dsp:sp>
    <dsp:sp modelId="{EE683ED7-9606-4B2C-959F-E34A472B2ECF}">
      <dsp:nvSpPr>
        <dsp:cNvPr id="0" name=""/>
        <dsp:cNvSpPr/>
      </dsp:nvSpPr>
      <dsp:spPr>
        <a:xfrm>
          <a:off x="4929591" y="4117713"/>
          <a:ext cx="1502375" cy="1502375"/>
        </a:xfrm>
        <a:prstGeom prst="ellipse">
          <a:avLst/>
        </a:prstGeom>
        <a:solidFill>
          <a:schemeClr val="accent3">
            <a:hueOff val="5812304"/>
            <a:satOff val="-18573"/>
            <a:lumOff val="-4706"/>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zh-CN" altLang="en-US" sz="2900" kern="1200" smtClean="0"/>
            <a:t>生产经营</a:t>
          </a:r>
          <a:endParaRPr lang="zh-CN" altLang="en-US" sz="2900" kern="1200"/>
        </a:p>
      </dsp:txBody>
      <dsp:txXfrm>
        <a:off x="4929591" y="4117713"/>
        <a:ext cx="1502375" cy="1502375"/>
      </dsp:txXfrm>
    </dsp:sp>
    <dsp:sp modelId="{72EDD729-F231-44E3-A1C9-65E81302354F}">
      <dsp:nvSpPr>
        <dsp:cNvPr id="0" name=""/>
        <dsp:cNvSpPr/>
      </dsp:nvSpPr>
      <dsp:spPr>
        <a:xfrm>
          <a:off x="2254833" y="4117713"/>
          <a:ext cx="1502375" cy="1502375"/>
        </a:xfrm>
        <a:prstGeom prst="ellipse">
          <a:avLst/>
        </a:prstGeom>
        <a:solidFill>
          <a:schemeClr val="accent3">
            <a:hueOff val="8718455"/>
            <a:satOff val="-27859"/>
            <a:lumOff val="-7059"/>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zh-CN" altLang="en-US" sz="2900" kern="1200" dirty="0" smtClean="0"/>
            <a:t>公众互动</a:t>
          </a:r>
          <a:endParaRPr lang="zh-CN" altLang="en-US" sz="2900" kern="1200" dirty="0"/>
        </a:p>
      </dsp:txBody>
      <dsp:txXfrm>
        <a:off x="2254833" y="4117713"/>
        <a:ext cx="1502375" cy="1502375"/>
      </dsp:txXfrm>
    </dsp:sp>
    <dsp:sp modelId="{3A0BC167-C12D-4CA7-A9DD-D8FE5D28C5A4}">
      <dsp:nvSpPr>
        <dsp:cNvPr id="0" name=""/>
        <dsp:cNvSpPr/>
      </dsp:nvSpPr>
      <dsp:spPr>
        <a:xfrm>
          <a:off x="1428287" y="1573867"/>
          <a:ext cx="1502375" cy="1502375"/>
        </a:xfrm>
        <a:prstGeom prst="ellipse">
          <a:avLst/>
        </a:prstGeom>
        <a:solidFill>
          <a:schemeClr val="accent3">
            <a:hueOff val="11624607"/>
            <a:satOff val="-37145"/>
            <a:lumOff val="-9412"/>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zh-CN" altLang="en-US" sz="2900" kern="1200" dirty="0" smtClean="0"/>
            <a:t>协同发展</a:t>
          </a:r>
          <a:endParaRPr lang="zh-CN" altLang="en-US" sz="2900" kern="1200" dirty="0"/>
        </a:p>
      </dsp:txBody>
      <dsp:txXfrm>
        <a:off x="1428287" y="1573867"/>
        <a:ext cx="1502375" cy="150237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3FE794-584B-4A5A-A29B-45B93472F4B5}">
      <dsp:nvSpPr>
        <dsp:cNvPr id="0" name=""/>
        <dsp:cNvSpPr/>
      </dsp:nvSpPr>
      <dsp:spPr>
        <a:xfrm rot="5400000">
          <a:off x="2630104" y="97992"/>
          <a:ext cx="1506471" cy="1310630"/>
        </a:xfrm>
        <a:prstGeom prst="hexagon">
          <a:avLst>
            <a:gd name="adj" fmla="val 25000"/>
            <a:gd name="vf" fmla="val 11547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dirty="0" smtClean="0"/>
            <a:t>信息公开</a:t>
          </a:r>
          <a:endParaRPr lang="zh-CN" altLang="en-US" sz="3000" kern="1200" dirty="0"/>
        </a:p>
      </dsp:txBody>
      <dsp:txXfrm rot="5400000">
        <a:off x="2630104" y="97992"/>
        <a:ext cx="1506471" cy="1310630"/>
      </dsp:txXfrm>
    </dsp:sp>
    <dsp:sp modelId="{F19A9D02-91B9-49FE-B15A-DB4A21F220BD}">
      <dsp:nvSpPr>
        <dsp:cNvPr id="0" name=""/>
        <dsp:cNvSpPr/>
      </dsp:nvSpPr>
      <dsp:spPr>
        <a:xfrm>
          <a:off x="4078426" y="301365"/>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sp>
    <dsp:sp modelId="{45576E0F-0C36-41AE-8976-977D35A30D75}">
      <dsp:nvSpPr>
        <dsp:cNvPr id="0" name=""/>
        <dsp:cNvSpPr/>
      </dsp:nvSpPr>
      <dsp:spPr>
        <a:xfrm rot="5400000">
          <a:off x="1214624" y="97992"/>
          <a:ext cx="1506471" cy="1310630"/>
        </a:xfrm>
        <a:prstGeom prst="hexagon">
          <a:avLst>
            <a:gd name="adj" fmla="val 25000"/>
            <a:gd name="vf" fmla="val 115470"/>
          </a:avLst>
        </a:prstGeom>
        <a:solidFill>
          <a:srgbClr val="00B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内外分别</a:t>
          </a:r>
          <a:endParaRPr lang="zh-CN" altLang="en-US" sz="3100" kern="1200" dirty="0"/>
        </a:p>
      </dsp:txBody>
      <dsp:txXfrm rot="5400000">
        <a:off x="1214624" y="97992"/>
        <a:ext cx="1506471" cy="1310630"/>
      </dsp:txXfrm>
    </dsp:sp>
    <dsp:sp modelId="{5F3CB1BC-F0B0-4075-A4E6-C052531C0158}">
      <dsp:nvSpPr>
        <dsp:cNvPr id="0" name=""/>
        <dsp:cNvSpPr/>
      </dsp:nvSpPr>
      <dsp:spPr>
        <a:xfrm rot="5400000">
          <a:off x="1919652" y="1376684"/>
          <a:ext cx="1506471" cy="1310630"/>
        </a:xfrm>
        <a:prstGeom prst="hexagon">
          <a:avLst>
            <a:gd name="adj" fmla="val 25000"/>
            <a:gd name="vf" fmla="val 115470"/>
          </a:avLst>
        </a:prstGeom>
        <a:solidFill>
          <a:srgbClr val="00206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dirty="0" smtClean="0"/>
            <a:t>移动办公</a:t>
          </a:r>
          <a:endParaRPr lang="zh-CN" altLang="en-US" sz="3000" kern="1200" dirty="0"/>
        </a:p>
      </dsp:txBody>
      <dsp:txXfrm rot="5400000">
        <a:off x="1919652" y="1376684"/>
        <a:ext cx="1506471" cy="1310630"/>
      </dsp:txXfrm>
    </dsp:sp>
    <dsp:sp modelId="{98B75058-999A-41DB-8FF7-5EA81AFCCE25}">
      <dsp:nvSpPr>
        <dsp:cNvPr id="0" name=""/>
        <dsp:cNvSpPr/>
      </dsp:nvSpPr>
      <dsp:spPr>
        <a:xfrm>
          <a:off x="336351" y="1580058"/>
          <a:ext cx="1626989"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zh-CN" altLang="en-US" sz="2800" kern="1200" dirty="0" smtClean="0"/>
            <a:t>无纸化办公</a:t>
          </a:r>
          <a:endParaRPr lang="zh-CN" altLang="en-US" sz="2800" kern="1200" dirty="0"/>
        </a:p>
      </dsp:txBody>
      <dsp:txXfrm>
        <a:off x="336351" y="1580058"/>
        <a:ext cx="1626989" cy="903882"/>
      </dsp:txXfrm>
    </dsp:sp>
    <dsp:sp modelId="{85263C74-AF4F-473A-9C0C-426A97B2599A}">
      <dsp:nvSpPr>
        <dsp:cNvPr id="0" name=""/>
        <dsp:cNvSpPr/>
      </dsp:nvSpPr>
      <dsp:spPr>
        <a:xfrm rot="5400000">
          <a:off x="3335133" y="1376684"/>
          <a:ext cx="1506471" cy="1310630"/>
        </a:xfrm>
        <a:prstGeom prst="hexagon">
          <a:avLst>
            <a:gd name="adj" fmla="val 25000"/>
            <a:gd name="vf" fmla="val 115470"/>
          </a:avLst>
        </a:prstGeom>
        <a:gradFill rotWithShape="0">
          <a:gsLst>
            <a:gs pos="0">
              <a:schemeClr val="accent2">
                <a:hueOff val="-12097913"/>
                <a:satOff val="5261"/>
                <a:lumOff val="1530"/>
                <a:alphaOff val="0"/>
                <a:shade val="15000"/>
                <a:satMod val="180000"/>
              </a:schemeClr>
            </a:gs>
            <a:gs pos="50000">
              <a:schemeClr val="accent2">
                <a:hueOff val="-12097913"/>
                <a:satOff val="5261"/>
                <a:lumOff val="1530"/>
                <a:alphaOff val="0"/>
                <a:shade val="45000"/>
                <a:satMod val="170000"/>
              </a:schemeClr>
            </a:gs>
            <a:gs pos="70000">
              <a:schemeClr val="accent2">
                <a:hueOff val="-12097913"/>
                <a:satOff val="5261"/>
                <a:lumOff val="1530"/>
                <a:alphaOff val="0"/>
                <a:tint val="99000"/>
                <a:shade val="65000"/>
                <a:satMod val="155000"/>
              </a:schemeClr>
            </a:gs>
            <a:gs pos="100000">
              <a:schemeClr val="accent2">
                <a:hueOff val="-12097913"/>
                <a:satOff val="5261"/>
                <a:lumOff val="153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档案管理</a:t>
          </a:r>
          <a:endParaRPr lang="zh-CN" altLang="en-US" sz="3100" kern="1200" dirty="0"/>
        </a:p>
      </dsp:txBody>
      <dsp:txXfrm rot="5400000">
        <a:off x="3335133" y="1376684"/>
        <a:ext cx="1506471" cy="1310630"/>
      </dsp:txXfrm>
    </dsp:sp>
    <dsp:sp modelId="{63825A2F-5ACC-40D1-8E7E-D7D37EF54CF2}">
      <dsp:nvSpPr>
        <dsp:cNvPr id="0" name=""/>
        <dsp:cNvSpPr/>
      </dsp:nvSpPr>
      <dsp:spPr>
        <a:xfrm rot="5400000">
          <a:off x="2630104" y="2655377"/>
          <a:ext cx="1506471" cy="1310630"/>
        </a:xfrm>
        <a:prstGeom prst="hexagon">
          <a:avLst>
            <a:gd name="adj" fmla="val 25000"/>
            <a:gd name="vf" fmla="val 115470"/>
          </a:avLst>
        </a:prstGeom>
        <a:gradFill rotWithShape="0">
          <a:gsLst>
            <a:gs pos="0">
              <a:schemeClr val="accent2">
                <a:hueOff val="-16130550"/>
                <a:satOff val="7015"/>
                <a:lumOff val="2040"/>
                <a:alphaOff val="0"/>
                <a:shade val="15000"/>
                <a:satMod val="180000"/>
              </a:schemeClr>
            </a:gs>
            <a:gs pos="50000">
              <a:schemeClr val="accent2">
                <a:hueOff val="-16130550"/>
                <a:satOff val="7015"/>
                <a:lumOff val="2040"/>
                <a:alphaOff val="0"/>
                <a:shade val="45000"/>
                <a:satMod val="170000"/>
              </a:schemeClr>
            </a:gs>
            <a:gs pos="70000">
              <a:schemeClr val="accent2">
                <a:hueOff val="-16130550"/>
                <a:satOff val="7015"/>
                <a:lumOff val="2040"/>
                <a:alphaOff val="0"/>
                <a:tint val="99000"/>
                <a:shade val="65000"/>
                <a:satMod val="155000"/>
              </a:schemeClr>
            </a:gs>
            <a:gs pos="100000">
              <a:schemeClr val="accent2">
                <a:hueOff val="-16130550"/>
                <a:satOff val="7015"/>
                <a:lumOff val="204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dirty="0" smtClean="0"/>
            <a:t>企业服务</a:t>
          </a:r>
          <a:endParaRPr lang="zh-CN" altLang="en-US" sz="3000" kern="1200" dirty="0"/>
        </a:p>
      </dsp:txBody>
      <dsp:txXfrm rot="5400000">
        <a:off x="2630104" y="2655377"/>
        <a:ext cx="1506471" cy="1310630"/>
      </dsp:txXfrm>
    </dsp:sp>
    <dsp:sp modelId="{CAB1AD89-9C77-4FB6-844D-3BBA5FC6EE71}">
      <dsp:nvSpPr>
        <dsp:cNvPr id="0" name=""/>
        <dsp:cNvSpPr/>
      </dsp:nvSpPr>
      <dsp:spPr>
        <a:xfrm>
          <a:off x="4078426" y="2858751"/>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CN" altLang="en-US" sz="2800" kern="1200" dirty="0" smtClean="0"/>
            <a:t>更多</a:t>
          </a:r>
          <a:r>
            <a:rPr lang="en-US" altLang="zh-CN" sz="2800" kern="1200" dirty="0" smtClean="0"/>
            <a:t>……</a:t>
          </a:r>
          <a:endParaRPr lang="zh-CN" altLang="en-US" sz="2800" kern="1200" dirty="0"/>
        </a:p>
      </dsp:txBody>
      <dsp:txXfrm>
        <a:off x="4078426" y="2858751"/>
        <a:ext cx="1681222" cy="903882"/>
      </dsp:txXfrm>
    </dsp:sp>
    <dsp:sp modelId="{2A4B9AAD-9A14-4B5F-A7D8-4C432A19B29E}">
      <dsp:nvSpPr>
        <dsp:cNvPr id="0" name=""/>
        <dsp:cNvSpPr/>
      </dsp:nvSpPr>
      <dsp:spPr>
        <a:xfrm rot="5400000">
          <a:off x="1214624" y="2655377"/>
          <a:ext cx="1506471" cy="1310630"/>
        </a:xfrm>
        <a:prstGeom prst="hexagon">
          <a:avLst>
            <a:gd name="adj" fmla="val 25000"/>
            <a:gd name="vf" fmla="val 115470"/>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职员服务</a:t>
          </a:r>
          <a:endParaRPr lang="zh-CN" altLang="en-US" sz="3100" kern="1200" dirty="0"/>
        </a:p>
      </dsp:txBody>
      <dsp:txXfrm rot="5400000">
        <a:off x="1214624" y="2655377"/>
        <a:ext cx="1506471" cy="131063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3FE794-584B-4A5A-A29B-45B93472F4B5}">
      <dsp:nvSpPr>
        <dsp:cNvPr id="0" name=""/>
        <dsp:cNvSpPr/>
      </dsp:nvSpPr>
      <dsp:spPr>
        <a:xfrm rot="5400000">
          <a:off x="2630104" y="97992"/>
          <a:ext cx="1506471" cy="1310630"/>
        </a:xfrm>
        <a:prstGeom prst="hexagon">
          <a:avLst>
            <a:gd name="adj" fmla="val 25000"/>
            <a:gd name="vf" fmla="val 11547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dirty="0" smtClean="0"/>
            <a:t>财务管理</a:t>
          </a:r>
          <a:endParaRPr lang="zh-CN" altLang="en-US" sz="3000" kern="1200" dirty="0"/>
        </a:p>
      </dsp:txBody>
      <dsp:txXfrm rot="5400000">
        <a:off x="2630104" y="97992"/>
        <a:ext cx="1506471" cy="1310630"/>
      </dsp:txXfrm>
    </dsp:sp>
    <dsp:sp modelId="{F19A9D02-91B9-49FE-B15A-DB4A21F220BD}">
      <dsp:nvSpPr>
        <dsp:cNvPr id="0" name=""/>
        <dsp:cNvSpPr/>
      </dsp:nvSpPr>
      <dsp:spPr>
        <a:xfrm>
          <a:off x="4078426" y="301365"/>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sp>
    <dsp:sp modelId="{45576E0F-0C36-41AE-8976-977D35A30D75}">
      <dsp:nvSpPr>
        <dsp:cNvPr id="0" name=""/>
        <dsp:cNvSpPr/>
      </dsp:nvSpPr>
      <dsp:spPr>
        <a:xfrm rot="5400000">
          <a:off x="1214624" y="97992"/>
          <a:ext cx="1506471" cy="1310630"/>
        </a:xfrm>
        <a:prstGeom prst="hexagon">
          <a:avLst>
            <a:gd name="adj" fmla="val 25000"/>
            <a:gd name="vf" fmla="val 115470"/>
          </a:avLst>
        </a:prstGeom>
        <a:solidFill>
          <a:srgbClr val="00B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人事管理</a:t>
          </a:r>
          <a:endParaRPr lang="zh-CN" altLang="en-US" sz="3100" kern="1200" dirty="0"/>
        </a:p>
      </dsp:txBody>
      <dsp:txXfrm rot="5400000">
        <a:off x="1214624" y="97992"/>
        <a:ext cx="1506471" cy="1310630"/>
      </dsp:txXfrm>
    </dsp:sp>
    <dsp:sp modelId="{5F3CB1BC-F0B0-4075-A4E6-C052531C0158}">
      <dsp:nvSpPr>
        <dsp:cNvPr id="0" name=""/>
        <dsp:cNvSpPr/>
      </dsp:nvSpPr>
      <dsp:spPr>
        <a:xfrm rot="5400000">
          <a:off x="1919652" y="1303328"/>
          <a:ext cx="1506471" cy="1457342"/>
        </a:xfrm>
        <a:prstGeom prst="hexagon">
          <a:avLst>
            <a:gd name="adj" fmla="val 25000"/>
            <a:gd name="vf" fmla="val 115470"/>
          </a:avLst>
        </a:prstGeom>
        <a:solidFill>
          <a:srgbClr val="00206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spc="-500" baseline="0" dirty="0" smtClean="0"/>
            <a:t>物流管理</a:t>
          </a:r>
          <a:endParaRPr lang="zh-CN" altLang="en-US" sz="3100" kern="1200" spc="-500" baseline="0" dirty="0"/>
        </a:p>
      </dsp:txBody>
      <dsp:txXfrm rot="5400000">
        <a:off x="1919652" y="1303328"/>
        <a:ext cx="1506471" cy="1457342"/>
      </dsp:txXfrm>
    </dsp:sp>
    <dsp:sp modelId="{98B75058-999A-41DB-8FF7-5EA81AFCCE25}">
      <dsp:nvSpPr>
        <dsp:cNvPr id="0" name=""/>
        <dsp:cNvSpPr/>
      </dsp:nvSpPr>
      <dsp:spPr>
        <a:xfrm>
          <a:off x="336351" y="1580058"/>
          <a:ext cx="1626989"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0" tIns="106680" rIns="0" bIns="106680" numCol="1" spcCol="1270" anchor="ctr" anchorCtr="0">
          <a:noAutofit/>
        </a:bodyPr>
        <a:lstStyle/>
        <a:p>
          <a:pPr lvl="0" algn="ctr" defTabSz="1244600">
            <a:lnSpc>
              <a:spcPct val="100000"/>
            </a:lnSpc>
            <a:spcBef>
              <a:spcPct val="0"/>
            </a:spcBef>
            <a:spcAft>
              <a:spcPts val="0"/>
            </a:spcAft>
          </a:pPr>
          <a:r>
            <a:rPr lang="zh-CN" altLang="en-US" sz="2800" kern="1200" dirty="0" smtClean="0"/>
            <a:t>利润决策</a:t>
          </a:r>
          <a:endParaRPr lang="zh-CN" altLang="en-US" sz="2800" kern="1200" dirty="0"/>
        </a:p>
      </dsp:txBody>
      <dsp:txXfrm>
        <a:off x="336351" y="1580058"/>
        <a:ext cx="1626989" cy="903882"/>
      </dsp:txXfrm>
    </dsp:sp>
    <dsp:sp modelId="{85263C74-AF4F-473A-9C0C-426A97B2599A}">
      <dsp:nvSpPr>
        <dsp:cNvPr id="0" name=""/>
        <dsp:cNvSpPr/>
      </dsp:nvSpPr>
      <dsp:spPr>
        <a:xfrm rot="5400000">
          <a:off x="3335133" y="1376684"/>
          <a:ext cx="1506471" cy="1310630"/>
        </a:xfrm>
        <a:prstGeom prst="hexagon">
          <a:avLst>
            <a:gd name="adj" fmla="val 25000"/>
            <a:gd name="vf" fmla="val 115470"/>
          </a:avLst>
        </a:prstGeom>
        <a:gradFill rotWithShape="0">
          <a:gsLst>
            <a:gs pos="0">
              <a:schemeClr val="accent2">
                <a:hueOff val="-12097913"/>
                <a:satOff val="5261"/>
                <a:lumOff val="1530"/>
                <a:alphaOff val="0"/>
                <a:shade val="15000"/>
                <a:satMod val="180000"/>
              </a:schemeClr>
            </a:gs>
            <a:gs pos="50000">
              <a:schemeClr val="accent2">
                <a:hueOff val="-12097913"/>
                <a:satOff val="5261"/>
                <a:lumOff val="1530"/>
                <a:alphaOff val="0"/>
                <a:shade val="45000"/>
                <a:satMod val="170000"/>
              </a:schemeClr>
            </a:gs>
            <a:gs pos="70000">
              <a:schemeClr val="accent2">
                <a:hueOff val="-12097913"/>
                <a:satOff val="5261"/>
                <a:lumOff val="1530"/>
                <a:alphaOff val="0"/>
                <a:tint val="99000"/>
                <a:shade val="65000"/>
                <a:satMod val="155000"/>
              </a:schemeClr>
            </a:gs>
            <a:gs pos="100000">
              <a:schemeClr val="accent2">
                <a:hueOff val="-12097913"/>
                <a:satOff val="5261"/>
                <a:lumOff val="153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生产管理</a:t>
          </a:r>
          <a:endParaRPr lang="zh-CN" altLang="en-US" sz="3100" kern="1200" dirty="0"/>
        </a:p>
      </dsp:txBody>
      <dsp:txXfrm rot="5400000">
        <a:off x="3335133" y="1376684"/>
        <a:ext cx="1506471" cy="1310630"/>
      </dsp:txXfrm>
    </dsp:sp>
    <dsp:sp modelId="{63825A2F-5ACC-40D1-8E7E-D7D37EF54CF2}">
      <dsp:nvSpPr>
        <dsp:cNvPr id="0" name=""/>
        <dsp:cNvSpPr/>
      </dsp:nvSpPr>
      <dsp:spPr>
        <a:xfrm rot="5400000">
          <a:off x="2630104" y="2663654"/>
          <a:ext cx="1506471" cy="1294076"/>
        </a:xfrm>
        <a:prstGeom prst="hexagon">
          <a:avLst>
            <a:gd name="adj" fmla="val 25000"/>
            <a:gd name="vf" fmla="val 115470"/>
          </a:avLst>
        </a:prstGeom>
        <a:gradFill rotWithShape="0">
          <a:gsLst>
            <a:gs pos="0">
              <a:schemeClr val="accent2">
                <a:hueOff val="-16130550"/>
                <a:satOff val="7015"/>
                <a:lumOff val="2040"/>
                <a:alphaOff val="0"/>
                <a:shade val="15000"/>
                <a:satMod val="180000"/>
              </a:schemeClr>
            </a:gs>
            <a:gs pos="50000">
              <a:schemeClr val="accent2">
                <a:hueOff val="-16130550"/>
                <a:satOff val="7015"/>
                <a:lumOff val="2040"/>
                <a:alphaOff val="0"/>
                <a:shade val="45000"/>
                <a:satMod val="170000"/>
              </a:schemeClr>
            </a:gs>
            <a:gs pos="70000">
              <a:schemeClr val="accent2">
                <a:hueOff val="-16130550"/>
                <a:satOff val="7015"/>
                <a:lumOff val="2040"/>
                <a:alphaOff val="0"/>
                <a:tint val="99000"/>
                <a:shade val="65000"/>
                <a:satMod val="155000"/>
              </a:schemeClr>
            </a:gs>
            <a:gs pos="100000">
              <a:schemeClr val="accent2">
                <a:hueOff val="-16130550"/>
                <a:satOff val="7015"/>
                <a:lumOff val="204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spc="-500" baseline="0" dirty="0" smtClean="0"/>
            <a:t>销售管理</a:t>
          </a:r>
          <a:endParaRPr lang="zh-CN" altLang="en-US" sz="3100" kern="1200" spc="-500" baseline="0" dirty="0"/>
        </a:p>
      </dsp:txBody>
      <dsp:txXfrm rot="5400000">
        <a:off x="2630104" y="2663654"/>
        <a:ext cx="1506471" cy="1294076"/>
      </dsp:txXfrm>
    </dsp:sp>
    <dsp:sp modelId="{CAB1AD89-9C77-4FB6-844D-3BBA5FC6EE71}">
      <dsp:nvSpPr>
        <dsp:cNvPr id="0" name=""/>
        <dsp:cNvSpPr/>
      </dsp:nvSpPr>
      <dsp:spPr>
        <a:xfrm>
          <a:off x="4078426" y="2858751"/>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CN" altLang="en-US" sz="2800" kern="1200" dirty="0" smtClean="0"/>
            <a:t>更多</a:t>
          </a:r>
          <a:r>
            <a:rPr lang="en-US" altLang="zh-CN" sz="2800" kern="1200" dirty="0" smtClean="0"/>
            <a:t>……</a:t>
          </a:r>
          <a:endParaRPr lang="zh-CN" altLang="en-US" sz="2800" kern="1200" dirty="0"/>
        </a:p>
      </dsp:txBody>
      <dsp:txXfrm>
        <a:off x="4078426" y="2858751"/>
        <a:ext cx="1681222" cy="903882"/>
      </dsp:txXfrm>
    </dsp:sp>
    <dsp:sp modelId="{2A4B9AAD-9A14-4B5F-A7D8-4C432A19B29E}">
      <dsp:nvSpPr>
        <dsp:cNvPr id="0" name=""/>
        <dsp:cNvSpPr/>
      </dsp:nvSpPr>
      <dsp:spPr>
        <a:xfrm rot="5400000">
          <a:off x="1214624" y="2655377"/>
          <a:ext cx="1506471" cy="1310630"/>
        </a:xfrm>
        <a:prstGeom prst="hexagon">
          <a:avLst>
            <a:gd name="adj" fmla="val 25000"/>
            <a:gd name="vf" fmla="val 115470"/>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供应管理</a:t>
          </a:r>
          <a:endParaRPr lang="zh-CN" altLang="en-US" sz="3100" kern="1200" dirty="0"/>
        </a:p>
      </dsp:txBody>
      <dsp:txXfrm rot="5400000">
        <a:off x="1214624" y="2655377"/>
        <a:ext cx="1506471" cy="131063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3FE794-584B-4A5A-A29B-45B93472F4B5}">
      <dsp:nvSpPr>
        <dsp:cNvPr id="0" name=""/>
        <dsp:cNvSpPr/>
      </dsp:nvSpPr>
      <dsp:spPr>
        <a:xfrm rot="5400000">
          <a:off x="2630104" y="97992"/>
          <a:ext cx="1506471" cy="1310630"/>
        </a:xfrm>
        <a:prstGeom prst="hexagon">
          <a:avLst>
            <a:gd name="adj" fmla="val 25000"/>
            <a:gd name="vf" fmla="val 11547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dirty="0" smtClean="0"/>
            <a:t>统计分析</a:t>
          </a:r>
          <a:endParaRPr lang="zh-CN" altLang="en-US" sz="3000" kern="1200" dirty="0"/>
        </a:p>
      </dsp:txBody>
      <dsp:txXfrm rot="5400000">
        <a:off x="2630104" y="97992"/>
        <a:ext cx="1506471" cy="1310630"/>
      </dsp:txXfrm>
    </dsp:sp>
    <dsp:sp modelId="{F19A9D02-91B9-49FE-B15A-DB4A21F220BD}">
      <dsp:nvSpPr>
        <dsp:cNvPr id="0" name=""/>
        <dsp:cNvSpPr/>
      </dsp:nvSpPr>
      <dsp:spPr>
        <a:xfrm>
          <a:off x="4078426" y="301365"/>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sp>
    <dsp:sp modelId="{45576E0F-0C36-41AE-8976-977D35A30D75}">
      <dsp:nvSpPr>
        <dsp:cNvPr id="0" name=""/>
        <dsp:cNvSpPr/>
      </dsp:nvSpPr>
      <dsp:spPr>
        <a:xfrm rot="5400000">
          <a:off x="1214624" y="97992"/>
          <a:ext cx="1506471" cy="1310630"/>
        </a:xfrm>
        <a:prstGeom prst="hexagon">
          <a:avLst>
            <a:gd name="adj" fmla="val 25000"/>
            <a:gd name="vf" fmla="val 115470"/>
          </a:avLst>
        </a:prstGeom>
        <a:solidFill>
          <a:srgbClr val="00B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绩效定额</a:t>
          </a:r>
          <a:endParaRPr lang="zh-CN" altLang="en-US" sz="3100" kern="1200" dirty="0"/>
        </a:p>
      </dsp:txBody>
      <dsp:txXfrm rot="5400000">
        <a:off x="1214624" y="97992"/>
        <a:ext cx="1506471" cy="1310630"/>
      </dsp:txXfrm>
    </dsp:sp>
    <dsp:sp modelId="{5F3CB1BC-F0B0-4075-A4E6-C052531C0158}">
      <dsp:nvSpPr>
        <dsp:cNvPr id="0" name=""/>
        <dsp:cNvSpPr/>
      </dsp:nvSpPr>
      <dsp:spPr>
        <a:xfrm rot="5400000">
          <a:off x="1919652" y="1375335"/>
          <a:ext cx="1506471" cy="1313329"/>
        </a:xfrm>
        <a:prstGeom prst="hexagon">
          <a:avLst>
            <a:gd name="adj" fmla="val 25000"/>
            <a:gd name="vf" fmla="val 115470"/>
          </a:avLst>
        </a:prstGeom>
        <a:solidFill>
          <a:schemeClr val="accent6">
            <a:lumMod val="75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CN" altLang="en-US" sz="3000" kern="1200" spc="0" baseline="0" dirty="0" smtClean="0"/>
            <a:t>合同管理</a:t>
          </a:r>
          <a:endParaRPr lang="zh-CN" altLang="en-US" sz="3000" kern="1200" spc="0" baseline="0" dirty="0"/>
        </a:p>
      </dsp:txBody>
      <dsp:txXfrm rot="5400000">
        <a:off x="1919652" y="1375335"/>
        <a:ext cx="1506471" cy="1313329"/>
      </dsp:txXfrm>
    </dsp:sp>
    <dsp:sp modelId="{98B75058-999A-41DB-8FF7-5EA81AFCCE25}">
      <dsp:nvSpPr>
        <dsp:cNvPr id="0" name=""/>
        <dsp:cNvSpPr/>
      </dsp:nvSpPr>
      <dsp:spPr>
        <a:xfrm>
          <a:off x="336351" y="1580058"/>
          <a:ext cx="1626989"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0" tIns="106680" rIns="0" bIns="106680" numCol="1" spcCol="1270" anchor="ctr" anchorCtr="0">
          <a:noAutofit/>
        </a:bodyPr>
        <a:lstStyle/>
        <a:p>
          <a:pPr lvl="0" algn="ctr" defTabSz="1244600">
            <a:lnSpc>
              <a:spcPct val="100000"/>
            </a:lnSpc>
            <a:spcBef>
              <a:spcPct val="0"/>
            </a:spcBef>
            <a:spcAft>
              <a:spcPts val="0"/>
            </a:spcAft>
          </a:pPr>
          <a:r>
            <a:rPr lang="zh-CN" altLang="en-US" sz="2800" kern="1200" dirty="0" smtClean="0"/>
            <a:t>绩效挂钩</a:t>
          </a:r>
          <a:endParaRPr lang="zh-CN" altLang="en-US" sz="2800" kern="1200" dirty="0"/>
        </a:p>
      </dsp:txBody>
      <dsp:txXfrm>
        <a:off x="336351" y="1580058"/>
        <a:ext cx="1626989" cy="903882"/>
      </dsp:txXfrm>
    </dsp:sp>
    <dsp:sp modelId="{85263C74-AF4F-473A-9C0C-426A97B2599A}">
      <dsp:nvSpPr>
        <dsp:cNvPr id="0" name=""/>
        <dsp:cNvSpPr/>
      </dsp:nvSpPr>
      <dsp:spPr>
        <a:xfrm rot="5400000">
          <a:off x="3335133" y="1376684"/>
          <a:ext cx="1506471" cy="1310630"/>
        </a:xfrm>
        <a:prstGeom prst="hexagon">
          <a:avLst>
            <a:gd name="adj" fmla="val 25000"/>
            <a:gd name="vf" fmla="val 115470"/>
          </a:avLst>
        </a:prstGeom>
        <a:gradFill rotWithShape="0">
          <a:gsLst>
            <a:gs pos="0">
              <a:schemeClr val="accent2">
                <a:hueOff val="-12097913"/>
                <a:satOff val="5261"/>
                <a:lumOff val="1530"/>
                <a:alphaOff val="0"/>
                <a:shade val="15000"/>
                <a:satMod val="180000"/>
              </a:schemeClr>
            </a:gs>
            <a:gs pos="50000">
              <a:schemeClr val="accent2">
                <a:hueOff val="-12097913"/>
                <a:satOff val="5261"/>
                <a:lumOff val="1530"/>
                <a:alphaOff val="0"/>
                <a:shade val="45000"/>
                <a:satMod val="170000"/>
              </a:schemeClr>
            </a:gs>
            <a:gs pos="70000">
              <a:schemeClr val="accent2">
                <a:hueOff val="-12097913"/>
                <a:satOff val="5261"/>
                <a:lumOff val="1530"/>
                <a:alphaOff val="0"/>
                <a:tint val="99000"/>
                <a:shade val="65000"/>
                <a:satMod val="155000"/>
              </a:schemeClr>
            </a:gs>
            <a:gs pos="100000">
              <a:schemeClr val="accent2">
                <a:hueOff val="-12097913"/>
                <a:satOff val="5261"/>
                <a:lumOff val="153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工资管理</a:t>
          </a:r>
          <a:endParaRPr lang="zh-CN" altLang="en-US" sz="3100" kern="1200" dirty="0"/>
        </a:p>
      </dsp:txBody>
      <dsp:txXfrm rot="5400000">
        <a:off x="3335133" y="1376684"/>
        <a:ext cx="1506471" cy="1310630"/>
      </dsp:txXfrm>
    </dsp:sp>
    <dsp:sp modelId="{63825A2F-5ACC-40D1-8E7E-D7D37EF54CF2}">
      <dsp:nvSpPr>
        <dsp:cNvPr id="0" name=""/>
        <dsp:cNvSpPr/>
      </dsp:nvSpPr>
      <dsp:spPr>
        <a:xfrm rot="5400000">
          <a:off x="2630104" y="2655377"/>
          <a:ext cx="1506471" cy="1310630"/>
        </a:xfrm>
        <a:prstGeom prst="hexagon">
          <a:avLst>
            <a:gd name="adj" fmla="val 25000"/>
            <a:gd name="vf" fmla="val 115470"/>
          </a:avLst>
        </a:prstGeom>
        <a:gradFill rotWithShape="0">
          <a:gsLst>
            <a:gs pos="0">
              <a:schemeClr val="accent2">
                <a:hueOff val="-16130550"/>
                <a:satOff val="7015"/>
                <a:lumOff val="2040"/>
                <a:alphaOff val="0"/>
                <a:shade val="15000"/>
                <a:satMod val="180000"/>
              </a:schemeClr>
            </a:gs>
            <a:gs pos="50000">
              <a:schemeClr val="accent2">
                <a:hueOff val="-16130550"/>
                <a:satOff val="7015"/>
                <a:lumOff val="2040"/>
                <a:alphaOff val="0"/>
                <a:shade val="45000"/>
                <a:satMod val="170000"/>
              </a:schemeClr>
            </a:gs>
            <a:gs pos="70000">
              <a:schemeClr val="accent2">
                <a:hueOff val="-16130550"/>
                <a:satOff val="7015"/>
                <a:lumOff val="2040"/>
                <a:alphaOff val="0"/>
                <a:tint val="99000"/>
                <a:shade val="65000"/>
                <a:satMod val="155000"/>
              </a:schemeClr>
            </a:gs>
            <a:gs pos="100000">
              <a:schemeClr val="accent2">
                <a:hueOff val="-16130550"/>
                <a:satOff val="7015"/>
                <a:lumOff val="204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dirty="0" smtClean="0"/>
            <a:t>薪酬福利</a:t>
          </a:r>
          <a:endParaRPr lang="zh-CN" altLang="en-US" sz="3000" kern="1200" dirty="0"/>
        </a:p>
      </dsp:txBody>
      <dsp:txXfrm rot="5400000">
        <a:off x="2630104" y="2655377"/>
        <a:ext cx="1506471" cy="1310630"/>
      </dsp:txXfrm>
    </dsp:sp>
    <dsp:sp modelId="{CAB1AD89-9C77-4FB6-844D-3BBA5FC6EE71}">
      <dsp:nvSpPr>
        <dsp:cNvPr id="0" name=""/>
        <dsp:cNvSpPr/>
      </dsp:nvSpPr>
      <dsp:spPr>
        <a:xfrm>
          <a:off x="4078426" y="2858751"/>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CN" altLang="en-US" sz="2800" kern="1200" dirty="0" smtClean="0"/>
            <a:t>更多</a:t>
          </a:r>
          <a:r>
            <a:rPr lang="en-US" altLang="zh-CN" sz="2800" kern="1200" dirty="0" smtClean="0"/>
            <a:t>……</a:t>
          </a:r>
          <a:endParaRPr lang="zh-CN" altLang="en-US" sz="2800" kern="1200" dirty="0"/>
        </a:p>
      </dsp:txBody>
      <dsp:txXfrm>
        <a:off x="4078426" y="2858751"/>
        <a:ext cx="1681222" cy="903882"/>
      </dsp:txXfrm>
    </dsp:sp>
    <dsp:sp modelId="{2A4B9AAD-9A14-4B5F-A7D8-4C432A19B29E}">
      <dsp:nvSpPr>
        <dsp:cNvPr id="0" name=""/>
        <dsp:cNvSpPr/>
      </dsp:nvSpPr>
      <dsp:spPr>
        <a:xfrm rot="5400000">
          <a:off x="1214624" y="2655377"/>
          <a:ext cx="1506471" cy="1310630"/>
        </a:xfrm>
        <a:prstGeom prst="hexagon">
          <a:avLst>
            <a:gd name="adj" fmla="val 25000"/>
            <a:gd name="vf" fmla="val 115470"/>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全员培训</a:t>
          </a:r>
          <a:endParaRPr lang="zh-CN" altLang="en-US" sz="3100" kern="1200" dirty="0"/>
        </a:p>
      </dsp:txBody>
      <dsp:txXfrm rot="5400000">
        <a:off x="1214624" y="2655377"/>
        <a:ext cx="1506471" cy="131063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3FE794-584B-4A5A-A29B-45B93472F4B5}">
      <dsp:nvSpPr>
        <dsp:cNvPr id="0" name=""/>
        <dsp:cNvSpPr/>
      </dsp:nvSpPr>
      <dsp:spPr>
        <a:xfrm rot="5400000">
          <a:off x="2630104" y="97992"/>
          <a:ext cx="1506471" cy="1310630"/>
        </a:xfrm>
        <a:prstGeom prst="hexagon">
          <a:avLst>
            <a:gd name="adj" fmla="val 25000"/>
            <a:gd name="vf" fmla="val 11547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dirty="0" smtClean="0"/>
            <a:t>订单中心</a:t>
          </a:r>
          <a:endParaRPr lang="zh-CN" altLang="en-US" sz="3000" kern="1200" dirty="0"/>
        </a:p>
      </dsp:txBody>
      <dsp:txXfrm rot="5400000">
        <a:off x="2630104" y="97992"/>
        <a:ext cx="1506471" cy="1310630"/>
      </dsp:txXfrm>
    </dsp:sp>
    <dsp:sp modelId="{F19A9D02-91B9-49FE-B15A-DB4A21F220BD}">
      <dsp:nvSpPr>
        <dsp:cNvPr id="0" name=""/>
        <dsp:cNvSpPr/>
      </dsp:nvSpPr>
      <dsp:spPr>
        <a:xfrm>
          <a:off x="4078426" y="301365"/>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sp>
    <dsp:sp modelId="{45576E0F-0C36-41AE-8976-977D35A30D75}">
      <dsp:nvSpPr>
        <dsp:cNvPr id="0" name=""/>
        <dsp:cNvSpPr/>
      </dsp:nvSpPr>
      <dsp:spPr>
        <a:xfrm rot="5400000">
          <a:off x="1214624" y="97992"/>
          <a:ext cx="1506471" cy="1310630"/>
        </a:xfrm>
        <a:prstGeom prst="hexagon">
          <a:avLst>
            <a:gd name="adj" fmla="val 25000"/>
            <a:gd name="vf" fmla="val 115470"/>
          </a:avLst>
        </a:prstGeom>
        <a:solidFill>
          <a:srgbClr val="00B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利润中心</a:t>
          </a:r>
          <a:endParaRPr lang="zh-CN" altLang="en-US" sz="3100" kern="1200" dirty="0"/>
        </a:p>
      </dsp:txBody>
      <dsp:txXfrm rot="5400000">
        <a:off x="1214624" y="97992"/>
        <a:ext cx="1506471" cy="1310630"/>
      </dsp:txXfrm>
    </dsp:sp>
    <dsp:sp modelId="{5F3CB1BC-F0B0-4075-A4E6-C052531C0158}">
      <dsp:nvSpPr>
        <dsp:cNvPr id="0" name=""/>
        <dsp:cNvSpPr/>
      </dsp:nvSpPr>
      <dsp:spPr>
        <a:xfrm rot="5400000">
          <a:off x="1919652" y="1375335"/>
          <a:ext cx="1506471" cy="1313329"/>
        </a:xfrm>
        <a:prstGeom prst="hexagon">
          <a:avLst>
            <a:gd name="adj" fmla="val 25000"/>
            <a:gd name="vf" fmla="val 115470"/>
          </a:avLst>
        </a:prstGeom>
        <a:solidFill>
          <a:schemeClr val="accent6">
            <a:lumMod val="75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CN" altLang="en-US" sz="3000" kern="1200" spc="0" baseline="0" dirty="0" smtClean="0"/>
            <a:t>生产中心</a:t>
          </a:r>
          <a:endParaRPr lang="zh-CN" altLang="en-US" sz="3000" kern="1200" spc="0" baseline="0" dirty="0"/>
        </a:p>
      </dsp:txBody>
      <dsp:txXfrm rot="5400000">
        <a:off x="1919652" y="1375335"/>
        <a:ext cx="1506471" cy="1313329"/>
      </dsp:txXfrm>
    </dsp:sp>
    <dsp:sp modelId="{98B75058-999A-41DB-8FF7-5EA81AFCCE25}">
      <dsp:nvSpPr>
        <dsp:cNvPr id="0" name=""/>
        <dsp:cNvSpPr/>
      </dsp:nvSpPr>
      <dsp:spPr>
        <a:xfrm>
          <a:off x="336351" y="1580058"/>
          <a:ext cx="1626989"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0" tIns="106680" rIns="0" bIns="106680" numCol="1" spcCol="1270" anchor="ctr" anchorCtr="0">
          <a:noAutofit/>
        </a:bodyPr>
        <a:lstStyle/>
        <a:p>
          <a:pPr lvl="0" algn="ctr" defTabSz="1244600">
            <a:lnSpc>
              <a:spcPct val="100000"/>
            </a:lnSpc>
            <a:spcBef>
              <a:spcPct val="0"/>
            </a:spcBef>
            <a:spcAft>
              <a:spcPts val="0"/>
            </a:spcAft>
          </a:pPr>
          <a:r>
            <a:rPr lang="zh-CN" altLang="en-US" sz="2800" kern="1200" dirty="0" smtClean="0"/>
            <a:t>价值环</a:t>
          </a:r>
          <a:endParaRPr lang="en-US" altLang="zh-CN" sz="2800" kern="1200" dirty="0" smtClean="0"/>
        </a:p>
        <a:p>
          <a:pPr lvl="0" algn="ctr" defTabSz="1244600">
            <a:lnSpc>
              <a:spcPct val="100000"/>
            </a:lnSpc>
            <a:spcBef>
              <a:spcPct val="0"/>
            </a:spcBef>
            <a:spcAft>
              <a:spcPts val="0"/>
            </a:spcAft>
          </a:pPr>
          <a:r>
            <a:rPr lang="zh-CN" altLang="en-US" sz="2800" kern="1200" dirty="0" smtClean="0"/>
            <a:t>理论</a:t>
          </a:r>
          <a:endParaRPr lang="zh-CN" altLang="en-US" sz="2800" kern="1200" dirty="0"/>
        </a:p>
      </dsp:txBody>
      <dsp:txXfrm>
        <a:off x="336351" y="1580058"/>
        <a:ext cx="1626989" cy="903882"/>
      </dsp:txXfrm>
    </dsp:sp>
    <dsp:sp modelId="{85263C74-AF4F-473A-9C0C-426A97B2599A}">
      <dsp:nvSpPr>
        <dsp:cNvPr id="0" name=""/>
        <dsp:cNvSpPr/>
      </dsp:nvSpPr>
      <dsp:spPr>
        <a:xfrm rot="5400000">
          <a:off x="3335133" y="1376684"/>
          <a:ext cx="1506471" cy="1310630"/>
        </a:xfrm>
        <a:prstGeom prst="hexagon">
          <a:avLst>
            <a:gd name="adj" fmla="val 25000"/>
            <a:gd name="vf" fmla="val 115470"/>
          </a:avLst>
        </a:prstGeom>
        <a:gradFill rotWithShape="0">
          <a:gsLst>
            <a:gs pos="0">
              <a:schemeClr val="accent2">
                <a:hueOff val="-12097913"/>
                <a:satOff val="5261"/>
                <a:lumOff val="1530"/>
                <a:alphaOff val="0"/>
                <a:shade val="15000"/>
                <a:satMod val="180000"/>
              </a:schemeClr>
            </a:gs>
            <a:gs pos="50000">
              <a:schemeClr val="accent2">
                <a:hueOff val="-12097913"/>
                <a:satOff val="5261"/>
                <a:lumOff val="1530"/>
                <a:alphaOff val="0"/>
                <a:shade val="45000"/>
                <a:satMod val="170000"/>
              </a:schemeClr>
            </a:gs>
            <a:gs pos="70000">
              <a:schemeClr val="accent2">
                <a:hueOff val="-12097913"/>
                <a:satOff val="5261"/>
                <a:lumOff val="1530"/>
                <a:alphaOff val="0"/>
                <a:tint val="99000"/>
                <a:shade val="65000"/>
                <a:satMod val="155000"/>
              </a:schemeClr>
            </a:gs>
            <a:gs pos="100000">
              <a:schemeClr val="accent2">
                <a:hueOff val="-12097913"/>
                <a:satOff val="5261"/>
                <a:lumOff val="153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物流中心</a:t>
          </a:r>
          <a:endParaRPr lang="zh-CN" altLang="en-US" sz="3100" kern="1200" dirty="0"/>
        </a:p>
      </dsp:txBody>
      <dsp:txXfrm rot="5400000">
        <a:off x="3335133" y="1376684"/>
        <a:ext cx="1506471" cy="1310630"/>
      </dsp:txXfrm>
    </dsp:sp>
    <dsp:sp modelId="{63825A2F-5ACC-40D1-8E7E-D7D37EF54CF2}">
      <dsp:nvSpPr>
        <dsp:cNvPr id="0" name=""/>
        <dsp:cNvSpPr/>
      </dsp:nvSpPr>
      <dsp:spPr>
        <a:xfrm rot="5400000">
          <a:off x="2630104" y="2655377"/>
          <a:ext cx="1506471" cy="1310630"/>
        </a:xfrm>
        <a:prstGeom prst="hexagon">
          <a:avLst>
            <a:gd name="adj" fmla="val 25000"/>
            <a:gd name="vf" fmla="val 115470"/>
          </a:avLst>
        </a:prstGeom>
        <a:gradFill rotWithShape="0">
          <a:gsLst>
            <a:gs pos="0">
              <a:schemeClr val="accent2">
                <a:hueOff val="-16130550"/>
                <a:satOff val="7015"/>
                <a:lumOff val="2040"/>
                <a:alphaOff val="0"/>
                <a:shade val="15000"/>
                <a:satMod val="180000"/>
              </a:schemeClr>
            </a:gs>
            <a:gs pos="50000">
              <a:schemeClr val="accent2">
                <a:hueOff val="-16130550"/>
                <a:satOff val="7015"/>
                <a:lumOff val="2040"/>
                <a:alphaOff val="0"/>
                <a:shade val="45000"/>
                <a:satMod val="170000"/>
              </a:schemeClr>
            </a:gs>
            <a:gs pos="70000">
              <a:schemeClr val="accent2">
                <a:hueOff val="-16130550"/>
                <a:satOff val="7015"/>
                <a:lumOff val="2040"/>
                <a:alphaOff val="0"/>
                <a:tint val="99000"/>
                <a:shade val="65000"/>
                <a:satMod val="155000"/>
              </a:schemeClr>
            </a:gs>
            <a:gs pos="100000">
              <a:schemeClr val="accent2">
                <a:hueOff val="-16130550"/>
                <a:satOff val="7015"/>
                <a:lumOff val="204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dirty="0" smtClean="0"/>
            <a:t>资金管理</a:t>
          </a:r>
          <a:endParaRPr lang="zh-CN" altLang="en-US" sz="3000" kern="1200" dirty="0"/>
        </a:p>
      </dsp:txBody>
      <dsp:txXfrm rot="5400000">
        <a:off x="2630104" y="2655377"/>
        <a:ext cx="1506471" cy="1310630"/>
      </dsp:txXfrm>
    </dsp:sp>
    <dsp:sp modelId="{CAB1AD89-9C77-4FB6-844D-3BBA5FC6EE71}">
      <dsp:nvSpPr>
        <dsp:cNvPr id="0" name=""/>
        <dsp:cNvSpPr/>
      </dsp:nvSpPr>
      <dsp:spPr>
        <a:xfrm>
          <a:off x="4078426" y="2858751"/>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CN" altLang="en-US" sz="2800" kern="1200" dirty="0" smtClean="0"/>
            <a:t>更多</a:t>
          </a:r>
          <a:r>
            <a:rPr lang="en-US" altLang="zh-CN" sz="2800" kern="1200" dirty="0" smtClean="0"/>
            <a:t>……</a:t>
          </a:r>
          <a:endParaRPr lang="zh-CN" altLang="en-US" sz="2800" kern="1200" dirty="0"/>
        </a:p>
      </dsp:txBody>
      <dsp:txXfrm>
        <a:off x="4078426" y="2858751"/>
        <a:ext cx="1681222" cy="903882"/>
      </dsp:txXfrm>
    </dsp:sp>
    <dsp:sp modelId="{2A4B9AAD-9A14-4B5F-A7D8-4C432A19B29E}">
      <dsp:nvSpPr>
        <dsp:cNvPr id="0" name=""/>
        <dsp:cNvSpPr/>
      </dsp:nvSpPr>
      <dsp:spPr>
        <a:xfrm rot="5400000">
          <a:off x="1214624" y="2655377"/>
          <a:ext cx="1506471" cy="1310630"/>
        </a:xfrm>
        <a:prstGeom prst="hexagon">
          <a:avLst>
            <a:gd name="adj" fmla="val 25000"/>
            <a:gd name="vf" fmla="val 115470"/>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税务筹划</a:t>
          </a:r>
          <a:endParaRPr lang="zh-CN" altLang="en-US" sz="3100" kern="1200" dirty="0"/>
        </a:p>
      </dsp:txBody>
      <dsp:txXfrm rot="5400000">
        <a:off x="1214624" y="2655377"/>
        <a:ext cx="1506471" cy="131063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3FE794-584B-4A5A-A29B-45B93472F4B5}">
      <dsp:nvSpPr>
        <dsp:cNvPr id="0" name=""/>
        <dsp:cNvSpPr/>
      </dsp:nvSpPr>
      <dsp:spPr>
        <a:xfrm rot="5400000">
          <a:off x="2630104" y="97992"/>
          <a:ext cx="1506471" cy="1310630"/>
        </a:xfrm>
        <a:prstGeom prst="hexagon">
          <a:avLst>
            <a:gd name="adj" fmla="val 25000"/>
            <a:gd name="vf" fmla="val 11547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dirty="0" smtClean="0"/>
            <a:t>实业资产</a:t>
          </a:r>
          <a:endParaRPr lang="zh-CN" altLang="en-US" sz="3000" kern="1200" dirty="0"/>
        </a:p>
      </dsp:txBody>
      <dsp:txXfrm rot="5400000">
        <a:off x="2630104" y="97992"/>
        <a:ext cx="1506471" cy="1310630"/>
      </dsp:txXfrm>
    </dsp:sp>
    <dsp:sp modelId="{F19A9D02-91B9-49FE-B15A-DB4A21F220BD}">
      <dsp:nvSpPr>
        <dsp:cNvPr id="0" name=""/>
        <dsp:cNvSpPr/>
      </dsp:nvSpPr>
      <dsp:spPr>
        <a:xfrm>
          <a:off x="4078426" y="301365"/>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sp>
    <dsp:sp modelId="{45576E0F-0C36-41AE-8976-977D35A30D75}">
      <dsp:nvSpPr>
        <dsp:cNvPr id="0" name=""/>
        <dsp:cNvSpPr/>
      </dsp:nvSpPr>
      <dsp:spPr>
        <a:xfrm rot="5400000">
          <a:off x="1214624" y="97992"/>
          <a:ext cx="1506471" cy="1310630"/>
        </a:xfrm>
        <a:prstGeom prst="hexagon">
          <a:avLst>
            <a:gd name="adj" fmla="val 25000"/>
            <a:gd name="vf" fmla="val 115470"/>
          </a:avLst>
        </a:prstGeom>
        <a:solidFill>
          <a:srgbClr val="00B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金融资产</a:t>
          </a:r>
          <a:endParaRPr lang="zh-CN" altLang="en-US" sz="3100" kern="1200" dirty="0"/>
        </a:p>
      </dsp:txBody>
      <dsp:txXfrm rot="5400000">
        <a:off x="1214624" y="97992"/>
        <a:ext cx="1506471" cy="1310630"/>
      </dsp:txXfrm>
    </dsp:sp>
    <dsp:sp modelId="{5F3CB1BC-F0B0-4075-A4E6-C052531C0158}">
      <dsp:nvSpPr>
        <dsp:cNvPr id="0" name=""/>
        <dsp:cNvSpPr/>
      </dsp:nvSpPr>
      <dsp:spPr>
        <a:xfrm rot="5400000">
          <a:off x="1919652" y="1375335"/>
          <a:ext cx="1506471" cy="1313329"/>
        </a:xfrm>
        <a:prstGeom prst="hexagon">
          <a:avLst>
            <a:gd name="adj" fmla="val 25000"/>
            <a:gd name="vf" fmla="val 115470"/>
          </a:avLst>
        </a:prstGeom>
        <a:solidFill>
          <a:schemeClr val="accent6">
            <a:lumMod val="75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CN" altLang="en-US" sz="3000" kern="1200" spc="0" baseline="0" dirty="0" smtClean="0"/>
            <a:t>无形资产</a:t>
          </a:r>
          <a:endParaRPr lang="zh-CN" altLang="en-US" sz="3000" kern="1200" spc="0" baseline="0" dirty="0"/>
        </a:p>
      </dsp:txBody>
      <dsp:txXfrm rot="5400000">
        <a:off x="1919652" y="1375335"/>
        <a:ext cx="1506471" cy="1313329"/>
      </dsp:txXfrm>
    </dsp:sp>
    <dsp:sp modelId="{98B75058-999A-41DB-8FF7-5EA81AFCCE25}">
      <dsp:nvSpPr>
        <dsp:cNvPr id="0" name=""/>
        <dsp:cNvSpPr/>
      </dsp:nvSpPr>
      <dsp:spPr>
        <a:xfrm>
          <a:off x="336351" y="1580058"/>
          <a:ext cx="1626989"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0" tIns="106680" rIns="0" bIns="106680" numCol="1" spcCol="1270" anchor="ctr" anchorCtr="0">
          <a:noAutofit/>
        </a:bodyPr>
        <a:lstStyle/>
        <a:p>
          <a:pPr lvl="0" algn="ctr" defTabSz="1244600">
            <a:lnSpc>
              <a:spcPct val="100000"/>
            </a:lnSpc>
            <a:spcBef>
              <a:spcPct val="0"/>
            </a:spcBef>
            <a:spcAft>
              <a:spcPts val="0"/>
            </a:spcAft>
          </a:pPr>
          <a:r>
            <a:rPr lang="zh-CN" altLang="en-US" sz="2800" kern="1200" dirty="0" smtClean="0"/>
            <a:t>资源利用最大化</a:t>
          </a:r>
          <a:endParaRPr lang="zh-CN" altLang="en-US" sz="2800" kern="1200" dirty="0"/>
        </a:p>
      </dsp:txBody>
      <dsp:txXfrm>
        <a:off x="336351" y="1580058"/>
        <a:ext cx="1626989" cy="903882"/>
      </dsp:txXfrm>
    </dsp:sp>
    <dsp:sp modelId="{85263C74-AF4F-473A-9C0C-426A97B2599A}">
      <dsp:nvSpPr>
        <dsp:cNvPr id="0" name=""/>
        <dsp:cNvSpPr/>
      </dsp:nvSpPr>
      <dsp:spPr>
        <a:xfrm rot="5400000">
          <a:off x="3335133" y="1376684"/>
          <a:ext cx="1506471" cy="1310630"/>
        </a:xfrm>
        <a:prstGeom prst="hexagon">
          <a:avLst>
            <a:gd name="adj" fmla="val 25000"/>
            <a:gd name="vf" fmla="val 115470"/>
          </a:avLst>
        </a:prstGeom>
        <a:gradFill rotWithShape="0">
          <a:gsLst>
            <a:gs pos="0">
              <a:schemeClr val="accent2">
                <a:hueOff val="-12097913"/>
                <a:satOff val="5261"/>
                <a:lumOff val="1530"/>
                <a:alphaOff val="0"/>
                <a:shade val="15000"/>
                <a:satMod val="180000"/>
              </a:schemeClr>
            </a:gs>
            <a:gs pos="50000">
              <a:schemeClr val="accent2">
                <a:hueOff val="-12097913"/>
                <a:satOff val="5261"/>
                <a:lumOff val="1530"/>
                <a:alphaOff val="0"/>
                <a:shade val="45000"/>
                <a:satMod val="170000"/>
              </a:schemeClr>
            </a:gs>
            <a:gs pos="70000">
              <a:schemeClr val="accent2">
                <a:hueOff val="-12097913"/>
                <a:satOff val="5261"/>
                <a:lumOff val="1530"/>
                <a:alphaOff val="0"/>
                <a:tint val="99000"/>
                <a:shade val="65000"/>
                <a:satMod val="155000"/>
              </a:schemeClr>
            </a:gs>
            <a:gs pos="100000">
              <a:schemeClr val="accent2">
                <a:hueOff val="-12097913"/>
                <a:satOff val="5261"/>
                <a:lumOff val="153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信息资产</a:t>
          </a:r>
          <a:endParaRPr lang="zh-CN" altLang="en-US" sz="3100" kern="1200" dirty="0"/>
        </a:p>
      </dsp:txBody>
      <dsp:txXfrm rot="5400000">
        <a:off x="3335133" y="1376684"/>
        <a:ext cx="1506471" cy="1310630"/>
      </dsp:txXfrm>
    </dsp:sp>
    <dsp:sp modelId="{63825A2F-5ACC-40D1-8E7E-D7D37EF54CF2}">
      <dsp:nvSpPr>
        <dsp:cNvPr id="0" name=""/>
        <dsp:cNvSpPr/>
      </dsp:nvSpPr>
      <dsp:spPr>
        <a:xfrm rot="5400000">
          <a:off x="2632175" y="2591648"/>
          <a:ext cx="1506471" cy="1438088"/>
        </a:xfrm>
        <a:prstGeom prst="hexagon">
          <a:avLst>
            <a:gd name="adj" fmla="val 25000"/>
            <a:gd name="vf" fmla="val 115470"/>
          </a:avLst>
        </a:prstGeom>
        <a:gradFill rotWithShape="0">
          <a:gsLst>
            <a:gs pos="0">
              <a:schemeClr val="accent2">
                <a:hueOff val="-16130550"/>
                <a:satOff val="7015"/>
                <a:lumOff val="2040"/>
                <a:alphaOff val="0"/>
                <a:shade val="15000"/>
                <a:satMod val="180000"/>
              </a:schemeClr>
            </a:gs>
            <a:gs pos="50000">
              <a:schemeClr val="accent2">
                <a:hueOff val="-16130550"/>
                <a:satOff val="7015"/>
                <a:lumOff val="2040"/>
                <a:alphaOff val="0"/>
                <a:shade val="45000"/>
                <a:satMod val="170000"/>
              </a:schemeClr>
            </a:gs>
            <a:gs pos="70000">
              <a:schemeClr val="accent2">
                <a:hueOff val="-16130550"/>
                <a:satOff val="7015"/>
                <a:lumOff val="2040"/>
                <a:alphaOff val="0"/>
                <a:tint val="99000"/>
                <a:shade val="65000"/>
                <a:satMod val="155000"/>
              </a:schemeClr>
            </a:gs>
            <a:gs pos="100000">
              <a:schemeClr val="accent2">
                <a:hueOff val="-16130550"/>
                <a:satOff val="7015"/>
                <a:lumOff val="204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spc="-500" baseline="0" dirty="0" smtClean="0"/>
            <a:t>投融资分析</a:t>
          </a:r>
          <a:endParaRPr lang="zh-CN" altLang="en-US" sz="3000" kern="1200" spc="-500" baseline="0" dirty="0"/>
        </a:p>
      </dsp:txBody>
      <dsp:txXfrm rot="5400000">
        <a:off x="2632175" y="2591648"/>
        <a:ext cx="1506471" cy="1438088"/>
      </dsp:txXfrm>
    </dsp:sp>
    <dsp:sp modelId="{CAB1AD89-9C77-4FB6-844D-3BBA5FC6EE71}">
      <dsp:nvSpPr>
        <dsp:cNvPr id="0" name=""/>
        <dsp:cNvSpPr/>
      </dsp:nvSpPr>
      <dsp:spPr>
        <a:xfrm>
          <a:off x="4078426" y="2858751"/>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CN" altLang="en-US" sz="2800" kern="1200" dirty="0" smtClean="0"/>
            <a:t>更多</a:t>
          </a:r>
          <a:r>
            <a:rPr lang="en-US" altLang="zh-CN" sz="2800" kern="1200" dirty="0" smtClean="0"/>
            <a:t>……</a:t>
          </a:r>
          <a:endParaRPr lang="zh-CN" altLang="en-US" sz="2800" kern="1200" dirty="0"/>
        </a:p>
      </dsp:txBody>
      <dsp:txXfrm>
        <a:off x="4078426" y="2858751"/>
        <a:ext cx="1681222" cy="903882"/>
      </dsp:txXfrm>
    </dsp:sp>
    <dsp:sp modelId="{2A4B9AAD-9A14-4B5F-A7D8-4C432A19B29E}">
      <dsp:nvSpPr>
        <dsp:cNvPr id="0" name=""/>
        <dsp:cNvSpPr/>
      </dsp:nvSpPr>
      <dsp:spPr>
        <a:xfrm rot="5400000">
          <a:off x="1214624" y="2655377"/>
          <a:ext cx="1506471" cy="1310630"/>
        </a:xfrm>
        <a:prstGeom prst="hexagon">
          <a:avLst>
            <a:gd name="adj" fmla="val 25000"/>
            <a:gd name="vf" fmla="val 115470"/>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风险管控</a:t>
          </a:r>
          <a:endParaRPr lang="zh-CN" altLang="en-US" sz="3100" kern="1200" dirty="0"/>
        </a:p>
      </dsp:txBody>
      <dsp:txXfrm rot="5400000">
        <a:off x="1214624" y="2655377"/>
        <a:ext cx="1506471" cy="131063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3FE794-584B-4A5A-A29B-45B93472F4B5}">
      <dsp:nvSpPr>
        <dsp:cNvPr id="0" name=""/>
        <dsp:cNvSpPr/>
      </dsp:nvSpPr>
      <dsp:spPr>
        <a:xfrm rot="5400000">
          <a:off x="2630104" y="97992"/>
          <a:ext cx="1506471" cy="1310630"/>
        </a:xfrm>
        <a:prstGeom prst="hexagon">
          <a:avLst>
            <a:gd name="adj" fmla="val 25000"/>
            <a:gd name="vf" fmla="val 11547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smtClean="0"/>
            <a:t>工程采购</a:t>
          </a:r>
          <a:endParaRPr lang="zh-CN" altLang="en-US" sz="3000" kern="1200" dirty="0"/>
        </a:p>
      </dsp:txBody>
      <dsp:txXfrm rot="5400000">
        <a:off x="2630104" y="97992"/>
        <a:ext cx="1506471" cy="1310630"/>
      </dsp:txXfrm>
    </dsp:sp>
    <dsp:sp modelId="{F19A9D02-91B9-49FE-B15A-DB4A21F220BD}">
      <dsp:nvSpPr>
        <dsp:cNvPr id="0" name=""/>
        <dsp:cNvSpPr/>
      </dsp:nvSpPr>
      <dsp:spPr>
        <a:xfrm>
          <a:off x="4078426" y="301365"/>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sp>
    <dsp:sp modelId="{45576E0F-0C36-41AE-8976-977D35A30D75}">
      <dsp:nvSpPr>
        <dsp:cNvPr id="0" name=""/>
        <dsp:cNvSpPr/>
      </dsp:nvSpPr>
      <dsp:spPr>
        <a:xfrm rot="5400000">
          <a:off x="1214624" y="97992"/>
          <a:ext cx="1506471" cy="1310630"/>
        </a:xfrm>
        <a:prstGeom prst="hexagon">
          <a:avLst>
            <a:gd name="adj" fmla="val 25000"/>
            <a:gd name="vf" fmla="val 115470"/>
          </a:avLst>
        </a:prstGeom>
        <a:solidFill>
          <a:srgbClr val="00B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smtClean="0"/>
            <a:t>生产计划</a:t>
          </a:r>
          <a:endParaRPr lang="zh-CN" altLang="en-US" sz="3100" kern="1200" dirty="0"/>
        </a:p>
      </dsp:txBody>
      <dsp:txXfrm rot="5400000">
        <a:off x="1214624" y="97992"/>
        <a:ext cx="1506471" cy="1310630"/>
      </dsp:txXfrm>
    </dsp:sp>
    <dsp:sp modelId="{5F3CB1BC-F0B0-4075-A4E6-C052531C0158}">
      <dsp:nvSpPr>
        <dsp:cNvPr id="0" name=""/>
        <dsp:cNvSpPr/>
      </dsp:nvSpPr>
      <dsp:spPr>
        <a:xfrm rot="5400000">
          <a:off x="1919652" y="1375335"/>
          <a:ext cx="1506471" cy="1313329"/>
        </a:xfrm>
        <a:prstGeom prst="hexagon">
          <a:avLst>
            <a:gd name="adj" fmla="val 25000"/>
            <a:gd name="vf" fmla="val 115470"/>
          </a:avLst>
        </a:prstGeom>
        <a:solidFill>
          <a:schemeClr val="accent6">
            <a:lumMod val="75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CN" altLang="en-US" sz="3000" kern="1200" spc="0" baseline="0" dirty="0" smtClean="0"/>
            <a:t>设备管理</a:t>
          </a:r>
          <a:endParaRPr lang="zh-CN" altLang="en-US" sz="3000" kern="1200" spc="0" baseline="0" dirty="0"/>
        </a:p>
      </dsp:txBody>
      <dsp:txXfrm rot="5400000">
        <a:off x="1919652" y="1375335"/>
        <a:ext cx="1506471" cy="1313329"/>
      </dsp:txXfrm>
    </dsp:sp>
    <dsp:sp modelId="{98B75058-999A-41DB-8FF7-5EA81AFCCE25}">
      <dsp:nvSpPr>
        <dsp:cNvPr id="0" name=""/>
        <dsp:cNvSpPr/>
      </dsp:nvSpPr>
      <dsp:spPr>
        <a:xfrm>
          <a:off x="336351" y="1580058"/>
          <a:ext cx="1626989"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0" tIns="106680" rIns="0" bIns="106680" numCol="1" spcCol="1270" anchor="ctr" anchorCtr="0">
          <a:noAutofit/>
        </a:bodyPr>
        <a:lstStyle/>
        <a:p>
          <a:pPr lvl="0" algn="ctr" defTabSz="1244600">
            <a:lnSpc>
              <a:spcPct val="100000"/>
            </a:lnSpc>
            <a:spcBef>
              <a:spcPct val="0"/>
            </a:spcBef>
            <a:spcAft>
              <a:spcPts val="0"/>
            </a:spcAft>
          </a:pPr>
          <a:r>
            <a:rPr lang="zh-CN" altLang="en-US" sz="2800" kern="1200" dirty="0" smtClean="0"/>
            <a:t>柔性化</a:t>
          </a:r>
          <a:endParaRPr lang="en-US" altLang="zh-CN" sz="2800" kern="1200" dirty="0" smtClean="0"/>
        </a:p>
        <a:p>
          <a:pPr lvl="0" algn="ctr" defTabSz="1244600">
            <a:lnSpc>
              <a:spcPct val="100000"/>
            </a:lnSpc>
            <a:spcBef>
              <a:spcPct val="0"/>
            </a:spcBef>
            <a:spcAft>
              <a:spcPts val="0"/>
            </a:spcAft>
          </a:pPr>
          <a:r>
            <a:rPr lang="zh-CN" altLang="en-US" sz="2800" kern="1200" dirty="0" smtClean="0"/>
            <a:t>细节管理</a:t>
          </a:r>
          <a:endParaRPr lang="zh-CN" altLang="en-US" sz="2800" kern="1200" dirty="0"/>
        </a:p>
      </dsp:txBody>
      <dsp:txXfrm>
        <a:off x="336351" y="1580058"/>
        <a:ext cx="1626989" cy="903882"/>
      </dsp:txXfrm>
    </dsp:sp>
    <dsp:sp modelId="{85263C74-AF4F-473A-9C0C-426A97B2599A}">
      <dsp:nvSpPr>
        <dsp:cNvPr id="0" name=""/>
        <dsp:cNvSpPr/>
      </dsp:nvSpPr>
      <dsp:spPr>
        <a:xfrm rot="5400000">
          <a:off x="3335133" y="1376684"/>
          <a:ext cx="1506471" cy="1310630"/>
        </a:xfrm>
        <a:prstGeom prst="hexagon">
          <a:avLst>
            <a:gd name="adj" fmla="val 25000"/>
            <a:gd name="vf" fmla="val 115470"/>
          </a:avLst>
        </a:prstGeom>
        <a:gradFill rotWithShape="0">
          <a:gsLst>
            <a:gs pos="0">
              <a:schemeClr val="accent2">
                <a:hueOff val="-12097913"/>
                <a:satOff val="5261"/>
                <a:lumOff val="1530"/>
                <a:alphaOff val="0"/>
                <a:shade val="15000"/>
                <a:satMod val="180000"/>
              </a:schemeClr>
            </a:gs>
            <a:gs pos="50000">
              <a:schemeClr val="accent2">
                <a:hueOff val="-12097913"/>
                <a:satOff val="5261"/>
                <a:lumOff val="1530"/>
                <a:alphaOff val="0"/>
                <a:shade val="45000"/>
                <a:satMod val="170000"/>
              </a:schemeClr>
            </a:gs>
            <a:gs pos="70000">
              <a:schemeClr val="accent2">
                <a:hueOff val="-12097913"/>
                <a:satOff val="5261"/>
                <a:lumOff val="1530"/>
                <a:alphaOff val="0"/>
                <a:tint val="99000"/>
                <a:shade val="65000"/>
                <a:satMod val="155000"/>
              </a:schemeClr>
            </a:gs>
            <a:gs pos="100000">
              <a:schemeClr val="accent2">
                <a:hueOff val="-12097913"/>
                <a:satOff val="5261"/>
                <a:lumOff val="153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工程进度</a:t>
          </a:r>
          <a:endParaRPr lang="zh-CN" altLang="en-US" sz="3100" kern="1200" dirty="0"/>
        </a:p>
      </dsp:txBody>
      <dsp:txXfrm rot="5400000">
        <a:off x="3335133" y="1376684"/>
        <a:ext cx="1506471" cy="1310630"/>
      </dsp:txXfrm>
    </dsp:sp>
    <dsp:sp modelId="{63825A2F-5ACC-40D1-8E7E-D7D37EF54CF2}">
      <dsp:nvSpPr>
        <dsp:cNvPr id="0" name=""/>
        <dsp:cNvSpPr/>
      </dsp:nvSpPr>
      <dsp:spPr>
        <a:xfrm rot="5400000">
          <a:off x="2630104" y="2655377"/>
          <a:ext cx="1506471" cy="1310630"/>
        </a:xfrm>
        <a:prstGeom prst="hexagon">
          <a:avLst>
            <a:gd name="adj" fmla="val 25000"/>
            <a:gd name="vf" fmla="val 115470"/>
          </a:avLst>
        </a:prstGeom>
        <a:gradFill rotWithShape="0">
          <a:gsLst>
            <a:gs pos="0">
              <a:schemeClr val="accent2">
                <a:hueOff val="-16130550"/>
                <a:satOff val="7015"/>
                <a:lumOff val="2040"/>
                <a:alphaOff val="0"/>
                <a:shade val="15000"/>
                <a:satMod val="180000"/>
              </a:schemeClr>
            </a:gs>
            <a:gs pos="50000">
              <a:schemeClr val="accent2">
                <a:hueOff val="-16130550"/>
                <a:satOff val="7015"/>
                <a:lumOff val="2040"/>
                <a:alphaOff val="0"/>
                <a:shade val="45000"/>
                <a:satMod val="170000"/>
              </a:schemeClr>
            </a:gs>
            <a:gs pos="70000">
              <a:schemeClr val="accent2">
                <a:hueOff val="-16130550"/>
                <a:satOff val="7015"/>
                <a:lumOff val="2040"/>
                <a:alphaOff val="0"/>
                <a:tint val="99000"/>
                <a:shade val="65000"/>
                <a:satMod val="155000"/>
              </a:schemeClr>
            </a:gs>
            <a:gs pos="100000">
              <a:schemeClr val="accent2">
                <a:hueOff val="-16130550"/>
                <a:satOff val="7015"/>
                <a:lumOff val="204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dirty="0" smtClean="0"/>
            <a:t>市场开拓</a:t>
          </a:r>
          <a:endParaRPr lang="zh-CN" altLang="en-US" sz="3000" kern="1200" dirty="0"/>
        </a:p>
      </dsp:txBody>
      <dsp:txXfrm rot="5400000">
        <a:off x="2630104" y="2655377"/>
        <a:ext cx="1506471" cy="1310630"/>
      </dsp:txXfrm>
    </dsp:sp>
    <dsp:sp modelId="{CAB1AD89-9C77-4FB6-844D-3BBA5FC6EE71}">
      <dsp:nvSpPr>
        <dsp:cNvPr id="0" name=""/>
        <dsp:cNvSpPr/>
      </dsp:nvSpPr>
      <dsp:spPr>
        <a:xfrm>
          <a:off x="4078426" y="2858751"/>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CN" altLang="en-US" sz="2800" kern="1200" dirty="0" smtClean="0"/>
            <a:t>更多</a:t>
          </a:r>
          <a:r>
            <a:rPr lang="en-US" altLang="zh-CN" sz="2800" kern="1200" dirty="0" smtClean="0"/>
            <a:t>……</a:t>
          </a:r>
          <a:endParaRPr lang="zh-CN" altLang="en-US" sz="2800" kern="1200" dirty="0"/>
        </a:p>
      </dsp:txBody>
      <dsp:txXfrm>
        <a:off x="4078426" y="2858751"/>
        <a:ext cx="1681222" cy="903882"/>
      </dsp:txXfrm>
    </dsp:sp>
    <dsp:sp modelId="{2A4B9AAD-9A14-4B5F-A7D8-4C432A19B29E}">
      <dsp:nvSpPr>
        <dsp:cNvPr id="0" name=""/>
        <dsp:cNvSpPr/>
      </dsp:nvSpPr>
      <dsp:spPr>
        <a:xfrm rot="5400000">
          <a:off x="1214624" y="2655377"/>
          <a:ext cx="1506471" cy="1310630"/>
        </a:xfrm>
        <a:prstGeom prst="hexagon">
          <a:avLst>
            <a:gd name="adj" fmla="val 25000"/>
            <a:gd name="vf" fmla="val 115470"/>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现场管理</a:t>
          </a:r>
          <a:endParaRPr lang="zh-CN" altLang="en-US" sz="3100" kern="1200" dirty="0"/>
        </a:p>
      </dsp:txBody>
      <dsp:txXfrm rot="5400000">
        <a:off x="1214624" y="2655377"/>
        <a:ext cx="1506471" cy="131063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83FE794-584B-4A5A-A29B-45B93472F4B5}">
      <dsp:nvSpPr>
        <dsp:cNvPr id="0" name=""/>
        <dsp:cNvSpPr/>
      </dsp:nvSpPr>
      <dsp:spPr>
        <a:xfrm rot="5400000">
          <a:off x="2630104" y="97992"/>
          <a:ext cx="1506471" cy="1310630"/>
        </a:xfrm>
        <a:prstGeom prst="hexagon">
          <a:avLst>
            <a:gd name="adj" fmla="val 25000"/>
            <a:gd name="vf" fmla="val 11547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dirty="0" smtClean="0"/>
            <a:t>在线学习</a:t>
          </a:r>
          <a:endParaRPr lang="zh-CN" altLang="en-US" sz="3000" kern="1200" dirty="0"/>
        </a:p>
      </dsp:txBody>
      <dsp:txXfrm rot="5400000">
        <a:off x="2630104" y="97992"/>
        <a:ext cx="1506471" cy="1310630"/>
      </dsp:txXfrm>
    </dsp:sp>
    <dsp:sp modelId="{F19A9D02-91B9-49FE-B15A-DB4A21F220BD}">
      <dsp:nvSpPr>
        <dsp:cNvPr id="0" name=""/>
        <dsp:cNvSpPr/>
      </dsp:nvSpPr>
      <dsp:spPr>
        <a:xfrm>
          <a:off x="4078426" y="301365"/>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sp>
    <dsp:sp modelId="{45576E0F-0C36-41AE-8976-977D35A30D75}">
      <dsp:nvSpPr>
        <dsp:cNvPr id="0" name=""/>
        <dsp:cNvSpPr/>
      </dsp:nvSpPr>
      <dsp:spPr>
        <a:xfrm rot="5400000">
          <a:off x="1214624" y="97992"/>
          <a:ext cx="1506471" cy="1310630"/>
        </a:xfrm>
        <a:prstGeom prst="hexagon">
          <a:avLst>
            <a:gd name="adj" fmla="val 25000"/>
            <a:gd name="vf" fmla="val 115470"/>
          </a:avLst>
        </a:prstGeom>
        <a:solidFill>
          <a:srgbClr val="00B050"/>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资料库</a:t>
          </a:r>
          <a:endParaRPr lang="zh-CN" altLang="en-US" sz="3100" kern="1200" dirty="0"/>
        </a:p>
      </dsp:txBody>
      <dsp:txXfrm rot="5400000">
        <a:off x="1214624" y="97992"/>
        <a:ext cx="1506471" cy="1310630"/>
      </dsp:txXfrm>
    </dsp:sp>
    <dsp:sp modelId="{5F3CB1BC-F0B0-4075-A4E6-C052531C0158}">
      <dsp:nvSpPr>
        <dsp:cNvPr id="0" name=""/>
        <dsp:cNvSpPr/>
      </dsp:nvSpPr>
      <dsp:spPr>
        <a:xfrm rot="5400000">
          <a:off x="1919652" y="1375335"/>
          <a:ext cx="1506471" cy="1313329"/>
        </a:xfrm>
        <a:prstGeom prst="hexagon">
          <a:avLst>
            <a:gd name="adj" fmla="val 25000"/>
            <a:gd name="vf" fmla="val 115470"/>
          </a:avLst>
        </a:prstGeom>
        <a:solidFill>
          <a:schemeClr val="accent6">
            <a:lumMod val="75000"/>
          </a:schemeClr>
        </a:soli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zh-CN" altLang="en-US" sz="3000" kern="1200" spc="0" baseline="0" dirty="0" smtClean="0"/>
            <a:t>在线考核</a:t>
          </a:r>
          <a:endParaRPr lang="zh-CN" altLang="en-US" sz="3000" kern="1200" spc="0" baseline="0" dirty="0"/>
        </a:p>
      </dsp:txBody>
      <dsp:txXfrm rot="5400000">
        <a:off x="1919652" y="1375335"/>
        <a:ext cx="1506471" cy="1313329"/>
      </dsp:txXfrm>
    </dsp:sp>
    <dsp:sp modelId="{98B75058-999A-41DB-8FF7-5EA81AFCCE25}">
      <dsp:nvSpPr>
        <dsp:cNvPr id="0" name=""/>
        <dsp:cNvSpPr/>
      </dsp:nvSpPr>
      <dsp:spPr>
        <a:xfrm>
          <a:off x="336351" y="1580058"/>
          <a:ext cx="1626989"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0" tIns="106680" rIns="0" bIns="106680" numCol="1" spcCol="1270" anchor="ctr" anchorCtr="0">
          <a:noAutofit/>
        </a:bodyPr>
        <a:lstStyle/>
        <a:p>
          <a:pPr lvl="0" algn="ctr" defTabSz="1244600">
            <a:lnSpc>
              <a:spcPct val="100000"/>
            </a:lnSpc>
            <a:spcBef>
              <a:spcPct val="0"/>
            </a:spcBef>
            <a:spcAft>
              <a:spcPts val="0"/>
            </a:spcAft>
          </a:pPr>
          <a:r>
            <a:rPr lang="zh-CN" altLang="en-US" sz="2800" kern="1200" dirty="0" smtClean="0"/>
            <a:t>全员终身学习</a:t>
          </a:r>
          <a:endParaRPr lang="zh-CN" altLang="en-US" sz="2800" kern="1200" dirty="0"/>
        </a:p>
      </dsp:txBody>
      <dsp:txXfrm>
        <a:off x="336351" y="1580058"/>
        <a:ext cx="1626989" cy="903882"/>
      </dsp:txXfrm>
    </dsp:sp>
    <dsp:sp modelId="{85263C74-AF4F-473A-9C0C-426A97B2599A}">
      <dsp:nvSpPr>
        <dsp:cNvPr id="0" name=""/>
        <dsp:cNvSpPr/>
      </dsp:nvSpPr>
      <dsp:spPr>
        <a:xfrm rot="5400000">
          <a:off x="3335133" y="1376684"/>
          <a:ext cx="1506471" cy="1310630"/>
        </a:xfrm>
        <a:prstGeom prst="hexagon">
          <a:avLst>
            <a:gd name="adj" fmla="val 25000"/>
            <a:gd name="vf" fmla="val 115470"/>
          </a:avLst>
        </a:prstGeom>
        <a:gradFill rotWithShape="0">
          <a:gsLst>
            <a:gs pos="0">
              <a:schemeClr val="accent2">
                <a:hueOff val="-12097913"/>
                <a:satOff val="5261"/>
                <a:lumOff val="1530"/>
                <a:alphaOff val="0"/>
                <a:shade val="15000"/>
                <a:satMod val="180000"/>
              </a:schemeClr>
            </a:gs>
            <a:gs pos="50000">
              <a:schemeClr val="accent2">
                <a:hueOff val="-12097913"/>
                <a:satOff val="5261"/>
                <a:lumOff val="1530"/>
                <a:alphaOff val="0"/>
                <a:shade val="45000"/>
                <a:satMod val="170000"/>
              </a:schemeClr>
            </a:gs>
            <a:gs pos="70000">
              <a:schemeClr val="accent2">
                <a:hueOff val="-12097913"/>
                <a:satOff val="5261"/>
                <a:lumOff val="1530"/>
                <a:alphaOff val="0"/>
                <a:tint val="99000"/>
                <a:shade val="65000"/>
                <a:satMod val="155000"/>
              </a:schemeClr>
            </a:gs>
            <a:gs pos="100000">
              <a:schemeClr val="accent2">
                <a:hueOff val="-12097913"/>
                <a:satOff val="5261"/>
                <a:lumOff val="153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在线交流</a:t>
          </a:r>
          <a:endParaRPr lang="zh-CN" altLang="en-US" sz="3100" kern="1200" dirty="0"/>
        </a:p>
      </dsp:txBody>
      <dsp:txXfrm rot="5400000">
        <a:off x="3335133" y="1376684"/>
        <a:ext cx="1506471" cy="1310630"/>
      </dsp:txXfrm>
    </dsp:sp>
    <dsp:sp modelId="{63825A2F-5ACC-40D1-8E7E-D7D37EF54CF2}">
      <dsp:nvSpPr>
        <dsp:cNvPr id="0" name=""/>
        <dsp:cNvSpPr/>
      </dsp:nvSpPr>
      <dsp:spPr>
        <a:xfrm rot="5400000">
          <a:off x="2630104" y="2663654"/>
          <a:ext cx="1506471" cy="1294076"/>
        </a:xfrm>
        <a:prstGeom prst="hexagon">
          <a:avLst>
            <a:gd name="adj" fmla="val 25000"/>
            <a:gd name="vf" fmla="val 115470"/>
          </a:avLst>
        </a:prstGeom>
        <a:gradFill rotWithShape="0">
          <a:gsLst>
            <a:gs pos="0">
              <a:schemeClr val="accent2">
                <a:hueOff val="-16130550"/>
                <a:satOff val="7015"/>
                <a:lumOff val="2040"/>
                <a:alphaOff val="0"/>
                <a:shade val="15000"/>
                <a:satMod val="180000"/>
              </a:schemeClr>
            </a:gs>
            <a:gs pos="50000">
              <a:schemeClr val="accent2">
                <a:hueOff val="-16130550"/>
                <a:satOff val="7015"/>
                <a:lumOff val="2040"/>
                <a:alphaOff val="0"/>
                <a:shade val="45000"/>
                <a:satMod val="170000"/>
              </a:schemeClr>
            </a:gs>
            <a:gs pos="70000">
              <a:schemeClr val="accent2">
                <a:hueOff val="-16130550"/>
                <a:satOff val="7015"/>
                <a:lumOff val="2040"/>
                <a:alphaOff val="0"/>
                <a:tint val="99000"/>
                <a:shade val="65000"/>
                <a:satMod val="155000"/>
              </a:schemeClr>
            </a:gs>
            <a:gs pos="100000">
              <a:schemeClr val="accent2">
                <a:hueOff val="-16130550"/>
                <a:satOff val="7015"/>
                <a:lumOff val="204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114300" rIns="0" bIns="114300" numCol="1" spcCol="1270" anchor="ctr" anchorCtr="0">
          <a:noAutofit/>
        </a:bodyPr>
        <a:lstStyle/>
        <a:p>
          <a:pPr lvl="0" algn="ctr" defTabSz="1333500">
            <a:lnSpc>
              <a:spcPct val="90000"/>
            </a:lnSpc>
            <a:spcBef>
              <a:spcPct val="0"/>
            </a:spcBef>
            <a:spcAft>
              <a:spcPct val="35000"/>
            </a:spcAft>
          </a:pPr>
          <a:r>
            <a:rPr lang="zh-CN" altLang="en-US" sz="3000" kern="1200" spc="0" baseline="0" dirty="0" smtClean="0"/>
            <a:t>学习统计</a:t>
          </a:r>
          <a:endParaRPr lang="zh-CN" altLang="en-US" sz="3000" kern="1200" spc="0" baseline="0" dirty="0"/>
        </a:p>
      </dsp:txBody>
      <dsp:txXfrm rot="5400000">
        <a:off x="2630104" y="2663654"/>
        <a:ext cx="1506471" cy="1294076"/>
      </dsp:txXfrm>
    </dsp:sp>
    <dsp:sp modelId="{CAB1AD89-9C77-4FB6-844D-3BBA5FC6EE71}">
      <dsp:nvSpPr>
        <dsp:cNvPr id="0" name=""/>
        <dsp:cNvSpPr/>
      </dsp:nvSpPr>
      <dsp:spPr>
        <a:xfrm>
          <a:off x="4078426" y="2858751"/>
          <a:ext cx="1681222" cy="903882"/>
        </a:xfrm>
        <a:prstGeom prst="rect">
          <a:avLst/>
        </a:prstGeom>
        <a:no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zh-CN" altLang="en-US" sz="2800" kern="1200" dirty="0" smtClean="0"/>
            <a:t>更多</a:t>
          </a:r>
          <a:r>
            <a:rPr lang="en-US" altLang="zh-CN" sz="2800" kern="1200" dirty="0" smtClean="0"/>
            <a:t>……</a:t>
          </a:r>
          <a:endParaRPr lang="zh-CN" altLang="en-US" sz="2800" kern="1200" dirty="0"/>
        </a:p>
      </dsp:txBody>
      <dsp:txXfrm>
        <a:off x="4078426" y="2858751"/>
        <a:ext cx="1681222" cy="903882"/>
      </dsp:txXfrm>
    </dsp:sp>
    <dsp:sp modelId="{2A4B9AAD-9A14-4B5F-A7D8-4C432A19B29E}">
      <dsp:nvSpPr>
        <dsp:cNvPr id="0" name=""/>
        <dsp:cNvSpPr/>
      </dsp:nvSpPr>
      <dsp:spPr>
        <a:xfrm rot="5400000">
          <a:off x="1198228" y="2655377"/>
          <a:ext cx="1506471" cy="1310630"/>
        </a:xfrm>
        <a:prstGeom prst="hexagon">
          <a:avLst>
            <a:gd name="adj" fmla="val 25000"/>
            <a:gd name="vf" fmla="val 115470"/>
          </a:avLst>
        </a:prstGeom>
        <a:gradFill rotWithShape="0">
          <a:gsLst>
            <a:gs pos="0">
              <a:schemeClr val="accent2">
                <a:hueOff val="-20163188"/>
                <a:satOff val="8769"/>
                <a:lumOff val="2550"/>
                <a:alphaOff val="0"/>
                <a:shade val="15000"/>
                <a:satMod val="180000"/>
              </a:schemeClr>
            </a:gs>
            <a:gs pos="50000">
              <a:schemeClr val="accent2">
                <a:hueOff val="-20163188"/>
                <a:satOff val="8769"/>
                <a:lumOff val="2550"/>
                <a:alphaOff val="0"/>
                <a:shade val="45000"/>
                <a:satMod val="170000"/>
              </a:schemeClr>
            </a:gs>
            <a:gs pos="70000">
              <a:schemeClr val="accent2">
                <a:hueOff val="-20163188"/>
                <a:satOff val="8769"/>
                <a:lumOff val="2550"/>
                <a:alphaOff val="0"/>
                <a:tint val="99000"/>
                <a:shade val="65000"/>
                <a:satMod val="155000"/>
              </a:schemeClr>
            </a:gs>
            <a:gs pos="100000">
              <a:schemeClr val="accent2">
                <a:hueOff val="-20163188"/>
                <a:satOff val="8769"/>
                <a:lumOff val="2550"/>
                <a:alphaOff val="0"/>
                <a:tint val="95500"/>
                <a:shade val="100000"/>
                <a:satMod val="155000"/>
              </a:schemeClr>
            </a:gs>
          </a:gsLst>
          <a:lin ang="16200000" scaled="0"/>
        </a:gradFill>
        <a:ln>
          <a:noFill/>
        </a:ln>
        <a:effectLst>
          <a:outerShdw blurRad="190500" dist="228600" dir="2700000" algn="ctr" rotWithShape="0">
            <a:srgbClr val="000000">
              <a:alpha val="30000"/>
            </a:srgbClr>
          </a:outerShdw>
        </a:effectLst>
        <a:scene3d>
          <a:camera prst="orthographicFront">
            <a:rot lat="0" lon="0" rev="0"/>
          </a:camera>
          <a:lightRig rig="glow" dir="t">
            <a:rot lat="0" lon="0" rev="4800000"/>
          </a:lightRig>
        </a:scene3d>
        <a:sp3d prstMaterial="matte">
          <a:bevelT w="127000" h="635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377950">
            <a:lnSpc>
              <a:spcPct val="90000"/>
            </a:lnSpc>
            <a:spcBef>
              <a:spcPct val="0"/>
            </a:spcBef>
            <a:spcAft>
              <a:spcPct val="35000"/>
            </a:spcAft>
          </a:pPr>
          <a:r>
            <a:rPr lang="zh-CN" altLang="en-US" sz="3100" kern="1200" dirty="0" smtClean="0"/>
            <a:t>复合人才</a:t>
          </a:r>
          <a:endParaRPr lang="zh-CN" altLang="en-US" sz="3100" kern="1200" dirty="0"/>
        </a:p>
      </dsp:txBody>
      <dsp:txXfrm rot="5400000">
        <a:off x="1198228" y="2655377"/>
        <a:ext cx="1506471" cy="1310630"/>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10.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1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extLst/>
          </a:lstStyle>
          <a:p>
            <a:fld id="{530820CF-B880-4189-942D-D702A7CBA730}" type="datetimeFigureOut">
              <a:rPr lang="zh-CN" altLang="en-US" smtClean="0"/>
              <a:pPr/>
              <a:t>2016/11/23</a:t>
            </a:fld>
            <a:endParaRPr lang="zh-CN" altLang="en-US"/>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extLst/>
          </a:lstStyle>
          <a:p>
            <a:endParaRPr lang="zh-CN" altLang="en-US"/>
          </a:p>
        </p:txBody>
      </p:sp>
      <p:sp>
        <p:nvSpPr>
          <p:cNvPr id="27" name="灯片编号占位符 26"/>
          <p:cNvSpPr>
            <a:spLocks noGrp="1"/>
          </p:cNvSpPr>
          <p:nvPr>
            <p:ph type="sldNum" sz="quarter" idx="12"/>
          </p:nvPr>
        </p:nvSpPr>
        <p:spPr/>
        <p:txBody>
          <a:bodyPr/>
          <a:lstStyle>
            <a:lvl1pPr>
              <a:defRPr>
                <a:solidFill>
                  <a:srgbClr val="FFFFFF"/>
                </a:solidFill>
              </a:defRPr>
            </a:lvl1pPr>
            <a:extLst/>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2016/11/23</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2016/11/23</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2016/11/23</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7" name="标题 6"/>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530820CF-B880-4189-942D-D702A7CBA730}" type="datetimeFigureOut">
              <a:rPr lang="zh-CN" altLang="en-US" smtClean="0"/>
              <a:pPr/>
              <a:t>2016/11/23</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530820CF-B880-4189-942D-D702A7CBA730}" type="datetimeFigureOut">
              <a:rPr lang="zh-CN" altLang="en-US" smtClean="0"/>
              <a:pPr/>
              <a:t>2016/11/23</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8" name="标题 7"/>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530820CF-B880-4189-942D-D702A7CBA730}" type="datetimeFigureOut">
              <a:rPr lang="zh-CN" altLang="en-US" smtClean="0"/>
              <a:pPr/>
              <a:t>2016/11/23</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extLst/>
          </a:lstStyle>
          <a:p>
            <a:fld id="{530820CF-B880-4189-942D-D702A7CBA730}" type="datetimeFigureOut">
              <a:rPr lang="zh-CN" altLang="en-US" smtClean="0"/>
              <a:pPr/>
              <a:t>2016/11/23</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
        <p:nvSpPr>
          <p:cNvPr id="6" name="标题 5"/>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fld id="{530820CF-B880-4189-942D-D702A7CBA730}" type="datetimeFigureOut">
              <a:rPr lang="zh-CN" altLang="en-US" smtClean="0"/>
              <a:pPr/>
              <a:t>2016/11/23</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extLst/>
          </a:lstStyle>
          <a:p>
            <a:fld id="{530820CF-B880-4189-942D-D702A7CBA730}" type="datetimeFigureOut">
              <a:rPr lang="zh-CN" altLang="en-US" smtClean="0"/>
              <a:pPr/>
              <a:t>2016/11/23</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C913308-F349-4B6D-A68A-DD1791B4A57B}"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fld id="{530820CF-B880-4189-942D-D702A7CBA730}" type="datetimeFigureOut">
              <a:rPr lang="zh-CN" altLang="en-US" smtClean="0"/>
              <a:pPr/>
              <a:t>2016/11/23</a:t>
            </a:fld>
            <a:endParaRPr lang="zh-CN" altLang="en-US"/>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zh-CN" altLang="en-US"/>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fld id="{0C913308-F349-4B6D-A68A-DD1791B4A57B}" type="slidenum">
              <a:rPr lang="zh-CN" altLang="en-US" smtClean="0"/>
              <a:pPr/>
              <a:t>‹#›</a:t>
            </a:fld>
            <a:endParaRPr lang="zh-CN" altLang="en-US"/>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smtClean="0"/>
              <a:t>单击此处编辑母版标题样式</a:t>
            </a:r>
            <a:endParaRPr kumimoji="0" lang="en-US"/>
          </a:p>
        </p:txBody>
      </p:sp>
      <p:sp>
        <p:nvSpPr>
          <p:cNvPr id="8" name="任意多边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任意多边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任意多边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0820CF-B880-4189-942D-D702A7CBA730}" type="datetimeFigureOut">
              <a:rPr lang="zh-CN" altLang="en-US" smtClean="0"/>
              <a:pPr/>
              <a:t>2016/11/23</a:t>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95536" y="1752601"/>
            <a:ext cx="8062664" cy="1172343"/>
          </a:xfrm>
        </p:spPr>
        <p:txBody>
          <a:bodyPr>
            <a:normAutofit/>
          </a:bodyPr>
          <a:lstStyle/>
          <a:p>
            <a:r>
              <a:rPr lang="zh-CN" altLang="en-US" sz="5400" dirty="0" smtClean="0"/>
              <a:t>智慧制造，</a:t>
            </a:r>
            <a:r>
              <a:rPr lang="zh-CN" altLang="en-US" sz="5400" dirty="0"/>
              <a:t>您</a:t>
            </a:r>
            <a:r>
              <a:rPr lang="zh-CN" altLang="en-US" sz="5400" dirty="0" smtClean="0"/>
              <a:t>准备好了吗？</a:t>
            </a:r>
            <a:endParaRPr lang="zh-CN" altLang="en-US" sz="5400" dirty="0"/>
          </a:p>
        </p:txBody>
      </p:sp>
      <p:sp>
        <p:nvSpPr>
          <p:cNvPr id="3" name="副标题 2"/>
          <p:cNvSpPr>
            <a:spLocks noGrp="1"/>
          </p:cNvSpPr>
          <p:nvPr>
            <p:ph type="subTitle" idx="1"/>
          </p:nvPr>
        </p:nvSpPr>
        <p:spPr>
          <a:xfrm>
            <a:off x="397768" y="3212976"/>
            <a:ext cx="6766520" cy="1343720"/>
          </a:xfrm>
        </p:spPr>
        <p:txBody>
          <a:bodyPr lIns="0" rIns="0">
            <a:normAutofit fontScale="77500" lnSpcReduction="20000"/>
          </a:bodyPr>
          <a:lstStyle/>
          <a:p>
            <a:r>
              <a:rPr lang="zh-CN" altLang="en-US" dirty="0" smtClean="0"/>
              <a:t>浙江大学工学博士</a:t>
            </a:r>
            <a:endParaRPr lang="en-US" altLang="zh-CN" dirty="0" smtClean="0"/>
          </a:p>
          <a:p>
            <a:r>
              <a:rPr lang="zh-CN" altLang="en-US" dirty="0" smtClean="0"/>
              <a:t>浙江省信息化促进会理事、物联网专委会副主任兼秘书长</a:t>
            </a:r>
            <a:endParaRPr lang="en-US" altLang="zh-CN" dirty="0" smtClean="0"/>
          </a:p>
          <a:p>
            <a:r>
              <a:rPr lang="zh-CN" altLang="en-US" dirty="0" smtClean="0"/>
              <a:t>浙江经济职业技术学院教授、高级工程师</a:t>
            </a:r>
            <a:endParaRPr lang="en-US" altLang="zh-CN" dirty="0" smtClean="0"/>
          </a:p>
          <a:p>
            <a:r>
              <a:rPr lang="zh-CN" altLang="en-US" dirty="0" smtClean="0"/>
              <a:t>国家水平</a:t>
            </a:r>
            <a:r>
              <a:rPr lang="en-US" altLang="zh-CN" dirty="0" smtClean="0"/>
              <a:t>(</a:t>
            </a:r>
            <a:r>
              <a:rPr lang="zh-CN" altLang="en-US" dirty="0" smtClean="0"/>
              <a:t>资格</a:t>
            </a:r>
            <a:r>
              <a:rPr lang="en-US" altLang="zh-CN" dirty="0" smtClean="0"/>
              <a:t>)</a:t>
            </a:r>
            <a:r>
              <a:rPr lang="zh-CN" altLang="en-US" dirty="0" smtClean="0"/>
              <a:t>认定的系统分析员、高级程序员</a:t>
            </a:r>
            <a:endParaRPr lang="zh-CN" altLang="en-US" dirty="0"/>
          </a:p>
        </p:txBody>
      </p:sp>
      <p:sp>
        <p:nvSpPr>
          <p:cNvPr id="4" name="副标题 2"/>
          <p:cNvSpPr txBox="1">
            <a:spLocks/>
          </p:cNvSpPr>
          <p:nvPr/>
        </p:nvSpPr>
        <p:spPr>
          <a:xfrm>
            <a:off x="7022504" y="3573016"/>
            <a:ext cx="1293912" cy="491840"/>
          </a:xfrm>
          <a:prstGeom prst="rect">
            <a:avLst/>
          </a:prstGeom>
        </p:spPr>
        <p:txBody>
          <a:bodyPr vert="horz" lIns="0" rIns="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r>
              <a:rPr lang="zh-CN" altLang="en-US" sz="2500" dirty="0" smtClean="0"/>
              <a:t>郭星明</a:t>
            </a:r>
            <a:endParaRPr lang="zh-CN" altLang="en-US" sz="2500" dirty="0"/>
          </a:p>
        </p:txBody>
      </p:sp>
      <p:sp>
        <p:nvSpPr>
          <p:cNvPr id="5" name="TextBox 4"/>
          <p:cNvSpPr txBox="1"/>
          <p:nvPr/>
        </p:nvSpPr>
        <p:spPr>
          <a:xfrm>
            <a:off x="3203848" y="4653136"/>
            <a:ext cx="2725426" cy="369332"/>
          </a:xfrm>
          <a:prstGeom prst="rect">
            <a:avLst/>
          </a:prstGeom>
          <a:noFill/>
        </p:spPr>
        <p:txBody>
          <a:bodyPr wrap="none" rtlCol="0">
            <a:spAutoFit/>
          </a:bodyPr>
          <a:lstStyle/>
          <a:p>
            <a:r>
              <a:rPr lang="en-US" altLang="zh-CN" dirty="0" smtClean="0"/>
              <a:t>2016</a:t>
            </a:r>
            <a:r>
              <a:rPr lang="zh-CN" altLang="en-US" dirty="0" smtClean="0"/>
              <a:t>年</a:t>
            </a:r>
            <a:r>
              <a:rPr lang="en-US" altLang="zh-CN" dirty="0" smtClean="0"/>
              <a:t>11</a:t>
            </a:r>
            <a:r>
              <a:rPr lang="zh-CN" altLang="en-US" dirty="0" smtClean="0"/>
              <a:t>月</a:t>
            </a:r>
            <a:r>
              <a:rPr lang="en-US" altLang="zh-CN" dirty="0" smtClean="0"/>
              <a:t>23</a:t>
            </a:r>
            <a:r>
              <a:rPr lang="zh-CN" altLang="en-US" dirty="0" smtClean="0"/>
              <a:t>日 </a:t>
            </a:r>
            <a:r>
              <a:rPr lang="en-US" altLang="zh-CN" dirty="0" smtClean="0"/>
              <a:t>·</a:t>
            </a:r>
            <a:r>
              <a:rPr lang="zh-CN" altLang="en-US" dirty="0" smtClean="0"/>
              <a:t>杭州</a:t>
            </a:r>
            <a:endParaRPr lang="zh-CN" altLang="en-US" dirty="0"/>
          </a:p>
        </p:txBody>
      </p:sp>
    </p:spTree>
    <p:extLst>
      <p:ext uri="{BB962C8B-B14F-4D97-AF65-F5344CB8AC3E}">
        <p14:creationId xmlns:p14="http://schemas.microsoft.com/office/powerpoint/2010/main" xmlns="" val="1623513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763688" y="1124744"/>
            <a:ext cx="6923112" cy="5503966"/>
          </a:xfrm>
        </p:spPr>
        <p:txBody>
          <a:bodyPr>
            <a:noAutofit/>
          </a:bodyPr>
          <a:lstStyle/>
          <a:p>
            <a:pPr>
              <a:lnSpc>
                <a:spcPct val="120000"/>
              </a:lnSpc>
              <a:spcBef>
                <a:spcPts val="0"/>
              </a:spcBef>
            </a:pPr>
            <a:r>
              <a:rPr lang="zh-CN" altLang="zh-CN" sz="2000" b="1" dirty="0"/>
              <a:t>国务院关于印发《中国制造</a:t>
            </a:r>
            <a:r>
              <a:rPr lang="en-US" altLang="zh-CN" sz="2000" b="1" dirty="0"/>
              <a:t>2025</a:t>
            </a:r>
            <a:r>
              <a:rPr lang="zh-CN" altLang="zh-CN" sz="2000" b="1" dirty="0"/>
              <a:t>》的通知</a:t>
            </a:r>
            <a:r>
              <a:rPr lang="en-US" altLang="zh-CN" sz="2000" b="1" dirty="0"/>
              <a:t/>
            </a:r>
            <a:br>
              <a:rPr lang="en-US" altLang="zh-CN" sz="2000" b="1" dirty="0"/>
            </a:br>
            <a:r>
              <a:rPr lang="zh-CN" altLang="zh-CN" sz="2000" dirty="0" smtClean="0"/>
              <a:t>国</a:t>
            </a:r>
            <a:r>
              <a:rPr lang="zh-CN" altLang="zh-CN" sz="2000" dirty="0"/>
              <a:t>发〔</a:t>
            </a:r>
            <a:r>
              <a:rPr lang="en-US" altLang="zh-CN" sz="2000" dirty="0"/>
              <a:t>2015</a:t>
            </a:r>
            <a:r>
              <a:rPr lang="zh-CN" altLang="zh-CN" sz="2000" dirty="0"/>
              <a:t>〕</a:t>
            </a:r>
            <a:r>
              <a:rPr lang="en-US" altLang="zh-CN" sz="2000" dirty="0"/>
              <a:t>28</a:t>
            </a:r>
            <a:r>
              <a:rPr lang="zh-CN" altLang="zh-CN" sz="2000" dirty="0"/>
              <a:t>号</a:t>
            </a:r>
          </a:p>
          <a:p>
            <a:pPr>
              <a:lnSpc>
                <a:spcPct val="120000"/>
              </a:lnSpc>
              <a:spcBef>
                <a:spcPts val="0"/>
              </a:spcBef>
            </a:pPr>
            <a:r>
              <a:rPr lang="zh-CN" altLang="en-US" sz="2000" dirty="0" smtClean="0"/>
              <a:t>一</a:t>
            </a:r>
            <a:r>
              <a:rPr lang="zh-CN" altLang="en-US" sz="2000" dirty="0"/>
              <a:t>、发展形势和环境</a:t>
            </a:r>
          </a:p>
          <a:p>
            <a:pPr>
              <a:lnSpc>
                <a:spcPct val="120000"/>
              </a:lnSpc>
              <a:spcBef>
                <a:spcPts val="0"/>
              </a:spcBef>
            </a:pPr>
            <a:r>
              <a:rPr lang="zh-CN" altLang="en-US" sz="2000" dirty="0"/>
              <a:t>二、战略方针和目标</a:t>
            </a:r>
          </a:p>
          <a:p>
            <a:pPr>
              <a:lnSpc>
                <a:spcPct val="120000"/>
              </a:lnSpc>
              <a:spcBef>
                <a:spcPts val="0"/>
              </a:spcBef>
            </a:pPr>
            <a:r>
              <a:rPr lang="zh-CN" altLang="en-US" sz="2000" dirty="0"/>
              <a:t>三、战略任务和重点</a:t>
            </a:r>
          </a:p>
          <a:p>
            <a:pPr>
              <a:lnSpc>
                <a:spcPct val="120000"/>
              </a:lnSpc>
              <a:spcBef>
                <a:spcPts val="0"/>
              </a:spcBef>
            </a:pPr>
            <a:r>
              <a:rPr lang="zh-CN" altLang="en-US" sz="2000" dirty="0"/>
              <a:t>　　</a:t>
            </a:r>
            <a:r>
              <a:rPr lang="en-US" altLang="zh-CN" sz="2000" dirty="0" smtClean="0">
                <a:latin typeface="楷体" pitchFamily="49" charset="-122"/>
                <a:ea typeface="楷体" pitchFamily="49" charset="-122"/>
              </a:rPr>
              <a:t>……</a:t>
            </a:r>
            <a:endParaRPr lang="zh-CN" altLang="en-US" sz="2000" dirty="0">
              <a:latin typeface="楷体" pitchFamily="49" charset="-122"/>
              <a:ea typeface="楷体" pitchFamily="49" charset="-122"/>
            </a:endParaRPr>
          </a:p>
          <a:p>
            <a:pPr>
              <a:lnSpc>
                <a:spcPct val="120000"/>
              </a:lnSpc>
              <a:spcBef>
                <a:spcPts val="0"/>
              </a:spcBef>
            </a:pPr>
            <a:r>
              <a:rPr lang="zh-CN" altLang="en-US" sz="2000" dirty="0" smtClean="0"/>
              <a:t>四</a:t>
            </a:r>
            <a:r>
              <a:rPr lang="zh-CN" altLang="en-US" sz="2000" dirty="0"/>
              <a:t>、战略支撑与保障</a:t>
            </a:r>
          </a:p>
          <a:p>
            <a:pPr>
              <a:lnSpc>
                <a:spcPct val="120000"/>
              </a:lnSpc>
              <a:spcBef>
                <a:spcPts val="0"/>
              </a:spcBef>
            </a:pPr>
            <a:r>
              <a:rPr lang="zh-CN" altLang="en-US" sz="2000" dirty="0"/>
              <a:t>　　</a:t>
            </a:r>
            <a:r>
              <a:rPr lang="zh-CN" altLang="en-US" sz="2000" dirty="0">
                <a:latin typeface="楷体" pitchFamily="49" charset="-122"/>
                <a:ea typeface="楷体" pitchFamily="49" charset="-122"/>
              </a:rPr>
              <a:t>（一）深化体制机制改革。</a:t>
            </a:r>
          </a:p>
          <a:p>
            <a:pPr>
              <a:lnSpc>
                <a:spcPct val="120000"/>
              </a:lnSpc>
              <a:spcBef>
                <a:spcPts val="0"/>
              </a:spcBef>
            </a:pPr>
            <a:r>
              <a:rPr lang="zh-CN" altLang="en-US" sz="2000" dirty="0">
                <a:latin typeface="楷体" pitchFamily="49" charset="-122"/>
                <a:ea typeface="楷体" pitchFamily="49" charset="-122"/>
              </a:rPr>
              <a:t>　　（二）营造公平竞争市场环境。</a:t>
            </a:r>
          </a:p>
          <a:p>
            <a:pPr>
              <a:lnSpc>
                <a:spcPct val="120000"/>
              </a:lnSpc>
              <a:spcBef>
                <a:spcPts val="0"/>
              </a:spcBef>
            </a:pPr>
            <a:r>
              <a:rPr lang="zh-CN" altLang="en-US" sz="2000" dirty="0">
                <a:latin typeface="楷体" pitchFamily="49" charset="-122"/>
                <a:ea typeface="楷体" pitchFamily="49" charset="-122"/>
              </a:rPr>
              <a:t>　　（三）完善金融扶持政策。</a:t>
            </a:r>
          </a:p>
          <a:p>
            <a:pPr>
              <a:lnSpc>
                <a:spcPct val="120000"/>
              </a:lnSpc>
              <a:spcBef>
                <a:spcPts val="0"/>
              </a:spcBef>
            </a:pPr>
            <a:r>
              <a:rPr lang="zh-CN" altLang="en-US" sz="2000" dirty="0">
                <a:latin typeface="楷体" pitchFamily="49" charset="-122"/>
                <a:ea typeface="楷体" pitchFamily="49" charset="-122"/>
              </a:rPr>
              <a:t>　　（四）加大财税政策支持力度。</a:t>
            </a:r>
          </a:p>
          <a:p>
            <a:pPr>
              <a:lnSpc>
                <a:spcPct val="120000"/>
              </a:lnSpc>
              <a:spcBef>
                <a:spcPts val="0"/>
              </a:spcBef>
            </a:pPr>
            <a:r>
              <a:rPr lang="zh-CN" altLang="en-US" sz="2000" dirty="0">
                <a:latin typeface="楷体" pitchFamily="49" charset="-122"/>
                <a:ea typeface="楷体" pitchFamily="49" charset="-122"/>
              </a:rPr>
              <a:t>　　（五）健全多层次人才培养体系。</a:t>
            </a:r>
          </a:p>
          <a:p>
            <a:pPr>
              <a:lnSpc>
                <a:spcPct val="120000"/>
              </a:lnSpc>
              <a:spcBef>
                <a:spcPts val="0"/>
              </a:spcBef>
            </a:pPr>
            <a:r>
              <a:rPr lang="zh-CN" altLang="en-US" sz="2000" dirty="0">
                <a:latin typeface="楷体" pitchFamily="49" charset="-122"/>
                <a:ea typeface="楷体" pitchFamily="49" charset="-122"/>
              </a:rPr>
              <a:t>　　（六）完善中小微企业政策。</a:t>
            </a:r>
          </a:p>
          <a:p>
            <a:pPr>
              <a:lnSpc>
                <a:spcPct val="120000"/>
              </a:lnSpc>
              <a:spcBef>
                <a:spcPts val="0"/>
              </a:spcBef>
            </a:pPr>
            <a:r>
              <a:rPr lang="zh-CN" altLang="en-US" sz="2000" dirty="0">
                <a:latin typeface="楷体" pitchFamily="49" charset="-122"/>
                <a:ea typeface="楷体" pitchFamily="49" charset="-122"/>
              </a:rPr>
              <a:t>　　（七）进一步扩大制造业对外开放。</a:t>
            </a:r>
          </a:p>
          <a:p>
            <a:pPr>
              <a:lnSpc>
                <a:spcPct val="120000"/>
              </a:lnSpc>
              <a:spcBef>
                <a:spcPts val="0"/>
              </a:spcBef>
            </a:pPr>
            <a:r>
              <a:rPr lang="zh-CN" altLang="en-US" sz="2000" dirty="0">
                <a:latin typeface="楷体" pitchFamily="49" charset="-122"/>
                <a:ea typeface="楷体" pitchFamily="49" charset="-122"/>
              </a:rPr>
              <a:t>　　（八）健全组织实施机制。</a:t>
            </a:r>
          </a:p>
          <a:p>
            <a:pPr>
              <a:lnSpc>
                <a:spcPct val="120000"/>
              </a:lnSpc>
              <a:spcBef>
                <a:spcPts val="0"/>
              </a:spcBef>
            </a:pPr>
            <a:endParaRPr lang="zh-CN" altLang="en-US" sz="2000" dirty="0"/>
          </a:p>
          <a:p>
            <a:pPr>
              <a:lnSpc>
                <a:spcPct val="120000"/>
              </a:lnSpc>
              <a:spcBef>
                <a:spcPts val="0"/>
              </a:spcBef>
            </a:pPr>
            <a:endParaRPr lang="zh-CN" altLang="en-US" sz="2000" dirty="0"/>
          </a:p>
        </p:txBody>
      </p:sp>
      <p:sp>
        <p:nvSpPr>
          <p:cNvPr id="4" name="TextBox 3"/>
          <p:cNvSpPr txBox="1"/>
          <p:nvPr/>
        </p:nvSpPr>
        <p:spPr>
          <a:xfrm>
            <a:off x="6732240" y="6444044"/>
            <a:ext cx="1944216" cy="369332"/>
          </a:xfrm>
          <a:prstGeom prst="rect">
            <a:avLst/>
          </a:prstGeom>
          <a:noFill/>
        </p:spPr>
        <p:txBody>
          <a:bodyPr wrap="square" rtlCol="0">
            <a:spAutoFit/>
          </a:bodyPr>
          <a:lstStyle/>
          <a:p>
            <a:r>
              <a:rPr lang="zh-CN" altLang="en-US" dirty="0" smtClean="0">
                <a:solidFill>
                  <a:schemeClr val="bg1">
                    <a:lumMod val="75000"/>
                  </a:schemeClr>
                </a:solidFill>
                <a:effectLst>
                  <a:outerShdw blurRad="38100" dist="38100" dir="2700000" algn="tl">
                    <a:srgbClr val="000000">
                      <a:alpha val="43137"/>
                    </a:srgbClr>
                  </a:outerShdw>
                </a:effectLst>
              </a:rPr>
              <a:t>方针与目标</a:t>
            </a:r>
            <a:endParaRPr lang="zh-CN" altLang="en-US" dirty="0">
              <a:solidFill>
                <a:schemeClr val="bg1">
                  <a:lumMod val="75000"/>
                </a:schemeClr>
              </a:solidFill>
              <a:effectLst>
                <a:outerShdw blurRad="38100" dist="38100" dir="2700000" algn="tl">
                  <a:srgbClr val="000000">
                    <a:alpha val="43137"/>
                  </a:srgbClr>
                </a:outerShdw>
              </a:effectLst>
            </a:endParaRPr>
          </a:p>
        </p:txBody>
      </p:sp>
      <p:sp>
        <p:nvSpPr>
          <p:cNvPr id="6" name="标题 2"/>
          <p:cNvSpPr>
            <a:spLocks noGrp="1"/>
          </p:cNvSpPr>
          <p:nvPr>
            <p:ph type="title"/>
          </p:nvPr>
        </p:nvSpPr>
        <p:spPr>
          <a:xfrm>
            <a:off x="457200" y="274638"/>
            <a:ext cx="8229600" cy="1143000"/>
          </a:xfrm>
        </p:spPr>
        <p:txBody>
          <a:bodyPr/>
          <a:lstStyle/>
          <a:p>
            <a:r>
              <a:rPr lang="zh-CN" altLang="en-US" dirty="0" smtClean="0"/>
              <a:t>中国制造</a:t>
            </a:r>
            <a:r>
              <a:rPr lang="en-US" altLang="zh-CN" dirty="0" smtClean="0"/>
              <a:t>2025·</a:t>
            </a:r>
            <a:r>
              <a:rPr lang="zh-CN" altLang="en-US" dirty="0" smtClean="0"/>
              <a:t>国家战略</a:t>
            </a:r>
            <a:endParaRPr lang="zh-CN" altLang="en-US" dirty="0"/>
          </a:p>
        </p:txBody>
      </p:sp>
    </p:spTree>
    <p:extLst>
      <p:ext uri="{BB962C8B-B14F-4D97-AF65-F5344CB8AC3E}">
        <p14:creationId xmlns:p14="http://schemas.microsoft.com/office/powerpoint/2010/main" xmlns="" val="2934471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620688"/>
            <a:ext cx="9144000" cy="6309420"/>
          </a:xfrm>
          <a:prstGeom prst="rect">
            <a:avLst/>
          </a:prstGeom>
        </p:spPr>
        <p:txBody>
          <a:bodyPr wrap="square">
            <a:spAutoFit/>
          </a:bodyPr>
          <a:lstStyle/>
          <a:p>
            <a:pPr algn="ctr"/>
            <a:r>
              <a:rPr lang="zh-CN" altLang="en-US" dirty="0"/>
              <a:t>杭州市人民政府关于杭州信息经济智慧</a:t>
            </a:r>
            <a:r>
              <a:rPr lang="zh-CN" altLang="en-US" dirty="0" smtClean="0"/>
              <a:t>应用总体规划</a:t>
            </a:r>
            <a:r>
              <a:rPr lang="zh-CN" altLang="en-US" dirty="0"/>
              <a:t>（</a:t>
            </a:r>
            <a:r>
              <a:rPr lang="en-US" altLang="zh-CN" dirty="0"/>
              <a:t>2015—2020</a:t>
            </a:r>
            <a:r>
              <a:rPr lang="zh-CN" altLang="en-US" dirty="0"/>
              <a:t>年）的批复</a:t>
            </a:r>
            <a:br>
              <a:rPr lang="zh-CN" altLang="en-US" dirty="0"/>
            </a:br>
            <a:r>
              <a:rPr lang="zh-CN" altLang="en-US" sz="1600" dirty="0"/>
              <a:t>杭政函</a:t>
            </a:r>
            <a:r>
              <a:rPr lang="en-US" altLang="zh-CN" sz="1600" dirty="0"/>
              <a:t>〔2015〕56</a:t>
            </a:r>
            <a:r>
              <a:rPr lang="zh-CN" altLang="en-US" sz="1600" dirty="0"/>
              <a:t>号</a:t>
            </a:r>
          </a:p>
          <a:p>
            <a:r>
              <a:rPr lang="zh-CN" altLang="en-US" sz="1600" dirty="0"/>
              <a:t>市经信委：</a:t>
            </a:r>
            <a:br>
              <a:rPr lang="zh-CN" altLang="en-US" sz="1600" dirty="0"/>
            </a:br>
            <a:r>
              <a:rPr lang="zh-CN" altLang="en-US" sz="1600" dirty="0"/>
              <a:t>　　你委</a:t>
            </a:r>
            <a:r>
              <a:rPr lang="en-US" altLang="zh-CN" sz="1600" dirty="0"/>
              <a:t>《</a:t>
            </a:r>
            <a:r>
              <a:rPr lang="zh-CN" altLang="en-US" sz="1600" dirty="0"/>
              <a:t>关于印发杭州信息经济智慧应用总体规划（</a:t>
            </a:r>
            <a:r>
              <a:rPr lang="en-US" altLang="zh-CN" sz="1600" dirty="0"/>
              <a:t>2015-2020</a:t>
            </a:r>
            <a:r>
              <a:rPr lang="zh-CN" altLang="en-US" sz="1600" dirty="0"/>
              <a:t>年）的请示</a:t>
            </a:r>
            <a:r>
              <a:rPr lang="en-US" altLang="zh-CN" sz="1600" dirty="0"/>
              <a:t>》</a:t>
            </a:r>
            <a:r>
              <a:rPr lang="zh-CN" altLang="en-US" sz="1600" dirty="0"/>
              <a:t>（杭经信推进</a:t>
            </a:r>
            <a:r>
              <a:rPr lang="en-US" altLang="zh-CN" sz="1600" dirty="0"/>
              <a:t>〔2015〕19</a:t>
            </a:r>
            <a:r>
              <a:rPr lang="zh-CN" altLang="en-US" sz="1600" dirty="0"/>
              <a:t>号）收悉。经市政府第</a:t>
            </a:r>
            <a:r>
              <a:rPr lang="en-US" altLang="zh-CN" sz="1600" dirty="0"/>
              <a:t>55 </a:t>
            </a:r>
            <a:r>
              <a:rPr lang="zh-CN" altLang="en-US" sz="1600" dirty="0"/>
              <a:t>次市长办公会议审议，原则同意由你委牵头编制的</a:t>
            </a:r>
            <a:r>
              <a:rPr lang="en-US" altLang="zh-CN" sz="1600" dirty="0"/>
              <a:t>《</a:t>
            </a:r>
            <a:r>
              <a:rPr lang="zh-CN" altLang="en-US" sz="1600" dirty="0"/>
              <a:t>杭州信息经济智慧应用总体规划（</a:t>
            </a:r>
            <a:r>
              <a:rPr lang="en-US" altLang="zh-CN" sz="1600" dirty="0"/>
              <a:t>2015-2020</a:t>
            </a:r>
            <a:r>
              <a:rPr lang="zh-CN" altLang="en-US" sz="1600" dirty="0"/>
              <a:t>年）</a:t>
            </a:r>
            <a:r>
              <a:rPr lang="en-US" altLang="zh-CN" sz="1600" dirty="0"/>
              <a:t>》</a:t>
            </a:r>
            <a:r>
              <a:rPr lang="zh-CN" altLang="en-US" sz="1600" dirty="0"/>
              <a:t>（以下简称</a:t>
            </a:r>
            <a:r>
              <a:rPr lang="en-US" altLang="zh-CN" sz="1600" dirty="0"/>
              <a:t>《</a:t>
            </a:r>
            <a:r>
              <a:rPr lang="zh-CN" altLang="en-US" sz="1600" dirty="0"/>
              <a:t>规划</a:t>
            </a:r>
            <a:r>
              <a:rPr lang="en-US" altLang="zh-CN" sz="1600" dirty="0"/>
              <a:t>》</a:t>
            </a:r>
            <a:r>
              <a:rPr lang="zh-CN" altLang="en-US" sz="1600" dirty="0"/>
              <a:t>）。现将有关事项批复如下：</a:t>
            </a:r>
            <a:br>
              <a:rPr lang="zh-CN" altLang="en-US" sz="1600" dirty="0"/>
            </a:br>
            <a:r>
              <a:rPr lang="zh-CN" altLang="en-US" sz="1600" dirty="0"/>
              <a:t>　　一、对</a:t>
            </a:r>
            <a:r>
              <a:rPr lang="en-US" altLang="zh-CN" sz="1600" dirty="0"/>
              <a:t>《</a:t>
            </a:r>
            <a:r>
              <a:rPr lang="zh-CN" altLang="en-US" sz="1600" dirty="0"/>
              <a:t>规划</a:t>
            </a:r>
            <a:r>
              <a:rPr lang="en-US" altLang="zh-CN" sz="1600" dirty="0"/>
              <a:t>》</a:t>
            </a:r>
            <a:r>
              <a:rPr lang="zh-CN" altLang="en-US" sz="1600" dirty="0"/>
              <a:t>中的主要内容予以明确。</a:t>
            </a:r>
            <a:br>
              <a:rPr lang="zh-CN" altLang="en-US" sz="1600" dirty="0"/>
            </a:br>
            <a:r>
              <a:rPr lang="zh-CN" altLang="en-US" sz="1600" dirty="0"/>
              <a:t>　　（一）规划期限：</a:t>
            </a:r>
            <a:r>
              <a:rPr lang="en-US" altLang="zh-CN" sz="1600" dirty="0"/>
              <a:t>2015-2020</a:t>
            </a:r>
            <a:r>
              <a:rPr lang="zh-CN" altLang="en-US" sz="1600" dirty="0"/>
              <a:t>年。</a:t>
            </a:r>
            <a:br>
              <a:rPr lang="zh-CN" altLang="en-US" sz="1600" dirty="0"/>
            </a:br>
            <a:r>
              <a:rPr lang="zh-CN" altLang="en-US" sz="1600" dirty="0"/>
              <a:t>　　（二）规划原则：坚持创新驱动、开放发展，企业主体、政府主推，“三位一体”、协同发展，“两化融合”、相互促进的原则。</a:t>
            </a:r>
            <a:br>
              <a:rPr lang="zh-CN" altLang="en-US" sz="1600" dirty="0"/>
            </a:br>
            <a:r>
              <a:rPr lang="zh-CN" altLang="en-US" sz="1600" dirty="0"/>
              <a:t>　　（三）总体目标：到</a:t>
            </a:r>
            <a:r>
              <a:rPr lang="en-US" altLang="zh-CN" sz="1600" dirty="0"/>
              <a:t>2017</a:t>
            </a:r>
            <a:r>
              <a:rPr lang="zh-CN" altLang="en-US" sz="1600" dirty="0"/>
              <a:t>年，杭州信息经济产业增加值达到</a:t>
            </a:r>
            <a:r>
              <a:rPr lang="en-US" altLang="zh-CN" sz="1600" dirty="0"/>
              <a:t>2536</a:t>
            </a:r>
            <a:r>
              <a:rPr lang="zh-CN" altLang="en-US" sz="1600" dirty="0"/>
              <a:t>亿元，规上企业主营业务收入规模达到</a:t>
            </a:r>
            <a:r>
              <a:rPr lang="en-US" altLang="zh-CN" sz="1600" dirty="0"/>
              <a:t>6500</a:t>
            </a:r>
            <a:r>
              <a:rPr lang="zh-CN" altLang="en-US" sz="1600" dirty="0"/>
              <a:t>亿元；到</a:t>
            </a:r>
            <a:r>
              <a:rPr lang="en-US" altLang="zh-CN" sz="1600" dirty="0"/>
              <a:t>2020</a:t>
            </a:r>
            <a:r>
              <a:rPr lang="zh-CN" altLang="en-US" sz="1600" dirty="0"/>
              <a:t>年，杭州信息经济产业增加值达到</a:t>
            </a:r>
            <a:r>
              <a:rPr lang="en-US" altLang="zh-CN" sz="1600" dirty="0"/>
              <a:t>3805</a:t>
            </a:r>
            <a:r>
              <a:rPr lang="zh-CN" altLang="en-US" sz="1600" dirty="0"/>
              <a:t>亿元，规上企业主营业务收入规模达到</a:t>
            </a:r>
            <a:r>
              <a:rPr lang="en-US" altLang="zh-CN" sz="1600" dirty="0"/>
              <a:t>10000</a:t>
            </a:r>
            <a:r>
              <a:rPr lang="zh-CN" altLang="en-US" sz="1600" dirty="0"/>
              <a:t>亿元。</a:t>
            </a:r>
            <a:br>
              <a:rPr lang="zh-CN" altLang="en-US" sz="1600" dirty="0"/>
            </a:br>
            <a:r>
              <a:rPr lang="zh-CN" altLang="en-US" sz="1600" dirty="0"/>
              <a:t>　　（四）产业发展的重点：电子商务、软件与信息服务、电子信息产品制造、文化创意、云计算和大数据、物联网、智慧物流、移动互联网、互联网金融、机器人、集成电路、信息安全等</a:t>
            </a:r>
            <a:r>
              <a:rPr lang="en-US" altLang="zh-CN" sz="1600" dirty="0"/>
              <a:t>12</a:t>
            </a:r>
            <a:r>
              <a:rPr lang="zh-CN" altLang="en-US" sz="1600" dirty="0"/>
              <a:t>大产业。</a:t>
            </a:r>
            <a:br>
              <a:rPr lang="zh-CN" altLang="en-US" sz="1600" dirty="0"/>
            </a:br>
            <a:r>
              <a:rPr lang="zh-CN" altLang="en-US" sz="1600" dirty="0"/>
              <a:t>　　（五）空间布局：以杭州高新开发区为核心，以城西科创产业集聚区、大江东产业集聚区为重点，以主城区、杭州经济开发区、萧山经济技术开发区、余杭经济技术开发区为支撑，重点辐射西面区县，推动信息经济腾飞，实现多园共同发展。</a:t>
            </a:r>
            <a:br>
              <a:rPr lang="zh-CN" altLang="en-US" sz="1600" dirty="0"/>
            </a:br>
            <a:r>
              <a:rPr lang="zh-CN" altLang="en-US" sz="1600" dirty="0"/>
              <a:t>　　二、请你委根据</a:t>
            </a:r>
            <a:r>
              <a:rPr lang="en-US" altLang="zh-CN" sz="1600" dirty="0"/>
              <a:t>《</a:t>
            </a:r>
            <a:r>
              <a:rPr lang="zh-CN" altLang="en-US" sz="1600" dirty="0"/>
              <a:t>国务院办公厅关于促进电子政务协调发展的指导意见</a:t>
            </a:r>
            <a:r>
              <a:rPr lang="en-US" altLang="zh-CN" sz="1600" dirty="0"/>
              <a:t>》</a:t>
            </a:r>
            <a:r>
              <a:rPr lang="zh-CN" altLang="en-US" sz="1600" dirty="0"/>
              <a:t>（国办发</a:t>
            </a:r>
            <a:r>
              <a:rPr lang="en-US" altLang="zh-CN" sz="1600" dirty="0"/>
              <a:t>〔2014〕66</a:t>
            </a:r>
            <a:r>
              <a:rPr lang="zh-CN" altLang="en-US" sz="1600" dirty="0"/>
              <a:t>号）明确的电子政务建设框架，认真做好</a:t>
            </a:r>
            <a:r>
              <a:rPr lang="en-US" altLang="zh-CN" sz="1600" dirty="0"/>
              <a:t>《</a:t>
            </a:r>
            <a:r>
              <a:rPr lang="zh-CN" altLang="en-US" sz="1600" dirty="0"/>
              <a:t>规划</a:t>
            </a:r>
            <a:r>
              <a:rPr lang="en-US" altLang="zh-CN" sz="1600" dirty="0"/>
              <a:t>》</a:t>
            </a:r>
            <a:r>
              <a:rPr lang="zh-CN" altLang="en-US" sz="1600" dirty="0"/>
              <a:t>中杭州市智慧电子政务建设相关内容的衔接工作。</a:t>
            </a:r>
            <a:br>
              <a:rPr lang="zh-CN" altLang="en-US" sz="1600" dirty="0"/>
            </a:br>
            <a:r>
              <a:rPr lang="zh-CN" altLang="en-US" sz="1600" dirty="0"/>
              <a:t>　　三、你委要牵头做好</a:t>
            </a:r>
            <a:r>
              <a:rPr lang="en-US" altLang="zh-CN" sz="1600" dirty="0"/>
              <a:t>《</a:t>
            </a:r>
            <a:r>
              <a:rPr lang="zh-CN" altLang="en-US" sz="1600" dirty="0"/>
              <a:t>规划</a:t>
            </a:r>
            <a:r>
              <a:rPr lang="en-US" altLang="zh-CN" sz="1600" dirty="0"/>
              <a:t>》</a:t>
            </a:r>
            <a:r>
              <a:rPr lang="zh-CN" altLang="en-US" sz="1600" dirty="0"/>
              <a:t>实施的相关工作。因规划实施需要，需对</a:t>
            </a:r>
            <a:r>
              <a:rPr lang="en-US" altLang="zh-CN" sz="1600" dirty="0"/>
              <a:t>《</a:t>
            </a:r>
            <a:r>
              <a:rPr lang="zh-CN" altLang="en-US" sz="1600" dirty="0"/>
              <a:t>规划</a:t>
            </a:r>
            <a:r>
              <a:rPr lang="en-US" altLang="zh-CN" sz="1600" dirty="0"/>
              <a:t>》</a:t>
            </a:r>
            <a:r>
              <a:rPr lang="zh-CN" altLang="en-US" sz="1600" dirty="0"/>
              <a:t>进行调整的，按有关规定执行。</a:t>
            </a:r>
            <a:br>
              <a:rPr lang="zh-CN" altLang="en-US" sz="1600" dirty="0"/>
            </a:br>
            <a:r>
              <a:rPr lang="zh-CN" altLang="en-US" sz="1600" dirty="0"/>
              <a:t>　　四、</a:t>
            </a:r>
            <a:r>
              <a:rPr lang="en-US" altLang="zh-CN" sz="1600" dirty="0"/>
              <a:t>《</a:t>
            </a:r>
            <a:r>
              <a:rPr lang="zh-CN" altLang="en-US" sz="1600" dirty="0"/>
              <a:t>规划</a:t>
            </a:r>
            <a:r>
              <a:rPr lang="en-US" altLang="zh-CN" sz="1600" dirty="0"/>
              <a:t>》</a:t>
            </a:r>
            <a:r>
              <a:rPr lang="zh-CN" altLang="en-US" sz="1600" dirty="0"/>
              <a:t>由你委负责解释</a:t>
            </a:r>
            <a:r>
              <a:rPr lang="zh-CN" altLang="en-US" sz="1600" dirty="0" smtClean="0"/>
              <a:t>。</a:t>
            </a:r>
            <a:endParaRPr lang="en-US" altLang="zh-CN" sz="1600" dirty="0">
              <a:effectLst/>
            </a:endParaRPr>
          </a:p>
          <a:p>
            <a:pPr algn="r"/>
            <a:r>
              <a:rPr lang="zh-CN" altLang="en-US" sz="1600" dirty="0"/>
              <a:t>杭州市人民政府</a:t>
            </a:r>
            <a:br>
              <a:rPr lang="zh-CN" altLang="en-US" sz="1600" dirty="0"/>
            </a:br>
            <a:r>
              <a:rPr lang="en-US" altLang="zh-CN" sz="1600" dirty="0"/>
              <a:t>2015</a:t>
            </a:r>
            <a:r>
              <a:rPr lang="zh-CN" altLang="en-US" sz="1600" dirty="0"/>
              <a:t>年</a:t>
            </a:r>
            <a:r>
              <a:rPr lang="en-US" altLang="zh-CN" sz="1600" dirty="0"/>
              <a:t>4</a:t>
            </a:r>
            <a:r>
              <a:rPr lang="zh-CN" altLang="en-US" sz="1600" dirty="0"/>
              <a:t>月</a:t>
            </a:r>
            <a:r>
              <a:rPr lang="en-US" altLang="zh-CN" sz="1600" dirty="0"/>
              <a:t>9</a:t>
            </a:r>
            <a:r>
              <a:rPr lang="zh-CN" altLang="en-US" sz="1600" dirty="0"/>
              <a:t>日</a:t>
            </a:r>
            <a:endParaRPr lang="zh-CN" altLang="en-US" sz="1600" dirty="0">
              <a:effectLst/>
            </a:endParaRPr>
          </a:p>
        </p:txBody>
      </p:sp>
      <p:sp>
        <p:nvSpPr>
          <p:cNvPr id="5" name="标题 2"/>
          <p:cNvSpPr>
            <a:spLocks noGrp="1"/>
          </p:cNvSpPr>
          <p:nvPr>
            <p:ph type="title"/>
          </p:nvPr>
        </p:nvSpPr>
        <p:spPr>
          <a:xfrm>
            <a:off x="395536" y="-130026"/>
            <a:ext cx="8229600" cy="966738"/>
          </a:xfrm>
        </p:spPr>
        <p:txBody>
          <a:bodyPr/>
          <a:lstStyle/>
          <a:p>
            <a:r>
              <a:rPr lang="zh-CN" altLang="en-US" dirty="0" smtClean="0"/>
              <a:t>中国制造</a:t>
            </a:r>
            <a:r>
              <a:rPr lang="en-US" altLang="zh-CN" dirty="0" smtClean="0"/>
              <a:t>2025·</a:t>
            </a:r>
            <a:r>
              <a:rPr lang="zh-CN" altLang="en-US" dirty="0" smtClean="0"/>
              <a:t>杭州战略</a:t>
            </a:r>
            <a:endParaRPr lang="zh-CN" altLang="en-US" dirty="0"/>
          </a:p>
        </p:txBody>
      </p:sp>
    </p:spTree>
    <p:extLst>
      <p:ext uri="{BB962C8B-B14F-4D97-AF65-F5344CB8AC3E}">
        <p14:creationId xmlns:p14="http://schemas.microsoft.com/office/powerpoint/2010/main" xmlns="" val="3787484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547664" y="936104"/>
            <a:ext cx="7344816" cy="5661248"/>
          </a:xfrm>
        </p:spPr>
        <p:txBody>
          <a:bodyPr>
            <a:noAutofit/>
          </a:bodyPr>
          <a:lstStyle/>
          <a:p>
            <a:pPr>
              <a:spcBef>
                <a:spcPts val="0"/>
              </a:spcBef>
            </a:pPr>
            <a:r>
              <a:rPr lang="zh-CN" altLang="en-US" sz="2000" dirty="0"/>
              <a:t>杭州市人民政府关于印发中国制造</a:t>
            </a:r>
            <a:r>
              <a:rPr lang="en-US" altLang="zh-CN" sz="2000" dirty="0"/>
              <a:t>2025</a:t>
            </a:r>
            <a:r>
              <a:rPr lang="zh-CN" altLang="en-US" sz="2000" dirty="0"/>
              <a:t>杭州行动纲要的</a:t>
            </a:r>
            <a:r>
              <a:rPr lang="zh-CN" altLang="en-US" sz="2000" dirty="0" smtClean="0"/>
              <a:t>通知（</a:t>
            </a:r>
            <a:r>
              <a:rPr lang="zh-CN" altLang="en-US" sz="2000" dirty="0"/>
              <a:t>杭政函</a:t>
            </a:r>
            <a:r>
              <a:rPr lang="en-US" altLang="zh-CN" sz="2000" dirty="0"/>
              <a:t>〔2016〕99</a:t>
            </a:r>
            <a:r>
              <a:rPr lang="zh-CN" altLang="en-US" sz="2000" dirty="0" smtClean="0"/>
              <a:t>号）</a:t>
            </a:r>
            <a:endParaRPr lang="en-US" altLang="zh-CN" sz="2000" dirty="0" smtClean="0"/>
          </a:p>
          <a:p>
            <a:pPr>
              <a:spcBef>
                <a:spcPts val="0"/>
              </a:spcBef>
            </a:pPr>
            <a:r>
              <a:rPr lang="zh-CN" altLang="en-US" sz="2000" dirty="0"/>
              <a:t>　　一、指导思想和原则</a:t>
            </a:r>
          </a:p>
          <a:p>
            <a:pPr>
              <a:spcBef>
                <a:spcPts val="0"/>
              </a:spcBef>
            </a:pPr>
            <a:r>
              <a:rPr lang="zh-CN" altLang="en-US" sz="2000" dirty="0"/>
              <a:t>　　二、发展目标</a:t>
            </a:r>
          </a:p>
          <a:p>
            <a:pPr>
              <a:spcBef>
                <a:spcPts val="0"/>
              </a:spcBef>
            </a:pPr>
            <a:r>
              <a:rPr lang="zh-CN" altLang="en-US" sz="2000" dirty="0"/>
              <a:t>　　三、产业发展重点</a:t>
            </a:r>
          </a:p>
          <a:p>
            <a:pPr>
              <a:spcBef>
                <a:spcPts val="0"/>
              </a:spcBef>
            </a:pPr>
            <a:r>
              <a:rPr lang="zh-CN" altLang="en-US" sz="2000" dirty="0"/>
              <a:t>　　</a:t>
            </a:r>
            <a:r>
              <a:rPr lang="zh-CN" altLang="en-US" sz="2000" dirty="0">
                <a:latin typeface="楷体" pitchFamily="49" charset="-122"/>
                <a:ea typeface="楷体" pitchFamily="49" charset="-122"/>
              </a:rPr>
              <a:t>（一）新一代信息技术产业。</a:t>
            </a:r>
          </a:p>
          <a:p>
            <a:pPr>
              <a:spcBef>
                <a:spcPts val="0"/>
              </a:spcBef>
            </a:pPr>
            <a:r>
              <a:rPr lang="zh-CN" altLang="en-US" sz="2000" dirty="0">
                <a:latin typeface="楷体" pitchFamily="49" charset="-122"/>
                <a:ea typeface="楷体" pitchFamily="49" charset="-122"/>
              </a:rPr>
              <a:t>　　（二）高端装备制造产业。</a:t>
            </a:r>
          </a:p>
          <a:p>
            <a:pPr>
              <a:spcBef>
                <a:spcPts val="0"/>
              </a:spcBef>
            </a:pPr>
            <a:r>
              <a:rPr lang="zh-CN" altLang="en-US" sz="2000" dirty="0">
                <a:latin typeface="楷体" pitchFamily="49" charset="-122"/>
                <a:ea typeface="楷体" pitchFamily="49" charset="-122"/>
              </a:rPr>
              <a:t>　　（三）汽车与新能源汽车产业。</a:t>
            </a:r>
          </a:p>
          <a:p>
            <a:pPr>
              <a:spcBef>
                <a:spcPts val="0"/>
              </a:spcBef>
            </a:pPr>
            <a:r>
              <a:rPr lang="zh-CN" altLang="en-US" sz="2000" dirty="0">
                <a:latin typeface="楷体" pitchFamily="49" charset="-122"/>
                <a:ea typeface="楷体" pitchFamily="49" charset="-122"/>
              </a:rPr>
              <a:t>　　（四）节能环保与新材料产业。</a:t>
            </a:r>
          </a:p>
          <a:p>
            <a:pPr>
              <a:spcBef>
                <a:spcPts val="0"/>
              </a:spcBef>
            </a:pPr>
            <a:r>
              <a:rPr lang="zh-CN" altLang="en-US" sz="2000" dirty="0">
                <a:latin typeface="楷体" pitchFamily="49" charset="-122"/>
                <a:ea typeface="楷体" pitchFamily="49" charset="-122"/>
              </a:rPr>
              <a:t>　　（五）生物医药和高性能医疗器械产业。</a:t>
            </a:r>
          </a:p>
          <a:p>
            <a:pPr>
              <a:spcBef>
                <a:spcPts val="0"/>
              </a:spcBef>
            </a:pPr>
            <a:r>
              <a:rPr lang="zh-CN" altLang="en-US" sz="2000" dirty="0">
                <a:latin typeface="楷体" pitchFamily="49" charset="-122"/>
                <a:ea typeface="楷体" pitchFamily="49" charset="-122"/>
              </a:rPr>
              <a:t>　　（六）时尚产业。</a:t>
            </a:r>
          </a:p>
          <a:p>
            <a:pPr>
              <a:spcBef>
                <a:spcPts val="0"/>
              </a:spcBef>
            </a:pPr>
            <a:r>
              <a:rPr lang="zh-CN" altLang="en-US" sz="2000" dirty="0"/>
              <a:t>　　四、主要任务</a:t>
            </a:r>
          </a:p>
          <a:p>
            <a:pPr>
              <a:spcBef>
                <a:spcPts val="0"/>
              </a:spcBef>
            </a:pPr>
            <a:r>
              <a:rPr lang="zh-CN" altLang="en-US" sz="2000" dirty="0"/>
              <a:t>　　</a:t>
            </a:r>
            <a:r>
              <a:rPr lang="zh-CN" altLang="en-US" sz="2000" dirty="0">
                <a:latin typeface="楷体" pitchFamily="49" charset="-122"/>
                <a:ea typeface="楷体" pitchFamily="49" charset="-122"/>
              </a:rPr>
              <a:t>（一）以创新驱动制造业发展。</a:t>
            </a:r>
          </a:p>
          <a:p>
            <a:pPr>
              <a:spcBef>
                <a:spcPts val="0"/>
              </a:spcBef>
            </a:pPr>
            <a:r>
              <a:rPr lang="zh-CN" altLang="en-US" sz="2000" dirty="0">
                <a:latin typeface="楷体" pitchFamily="49" charset="-122"/>
                <a:ea typeface="楷体" pitchFamily="49" charset="-122"/>
              </a:rPr>
              <a:t>　　（二）推进智能制造。</a:t>
            </a:r>
          </a:p>
          <a:p>
            <a:pPr>
              <a:spcBef>
                <a:spcPts val="0"/>
              </a:spcBef>
            </a:pPr>
            <a:r>
              <a:rPr lang="zh-CN" altLang="en-US" sz="2000" dirty="0">
                <a:latin typeface="楷体" pitchFamily="49" charset="-122"/>
                <a:ea typeface="楷体" pitchFamily="49" charset="-122"/>
              </a:rPr>
              <a:t>　　（三）优化产业生态。</a:t>
            </a:r>
          </a:p>
          <a:p>
            <a:pPr>
              <a:spcBef>
                <a:spcPts val="0"/>
              </a:spcBef>
            </a:pPr>
            <a:r>
              <a:rPr lang="zh-CN" altLang="en-US" sz="2000" dirty="0">
                <a:latin typeface="楷体" pitchFamily="49" charset="-122"/>
                <a:ea typeface="楷体" pitchFamily="49" charset="-122"/>
              </a:rPr>
              <a:t>　　（四）推行绿色制造。</a:t>
            </a:r>
          </a:p>
          <a:p>
            <a:pPr>
              <a:spcBef>
                <a:spcPts val="0"/>
              </a:spcBef>
            </a:pPr>
            <a:r>
              <a:rPr lang="zh-CN" altLang="en-US" sz="2000" dirty="0">
                <a:latin typeface="楷体" pitchFamily="49" charset="-122"/>
                <a:ea typeface="楷体" pitchFamily="49" charset="-122"/>
              </a:rPr>
              <a:t>　　（五）打造“杭州质造”品牌。</a:t>
            </a:r>
          </a:p>
          <a:p>
            <a:pPr>
              <a:spcBef>
                <a:spcPts val="0"/>
              </a:spcBef>
            </a:pPr>
            <a:r>
              <a:rPr lang="zh-CN" altLang="en-US" sz="2000" dirty="0"/>
              <a:t>　　五、保障机制</a:t>
            </a:r>
          </a:p>
          <a:p>
            <a:pPr>
              <a:spcBef>
                <a:spcPts val="0"/>
              </a:spcBef>
            </a:pPr>
            <a:endParaRPr lang="zh-CN" altLang="en-US" sz="2000" dirty="0"/>
          </a:p>
        </p:txBody>
      </p:sp>
      <p:sp>
        <p:nvSpPr>
          <p:cNvPr id="3" name="标题 2"/>
          <p:cNvSpPr>
            <a:spLocks noGrp="1"/>
          </p:cNvSpPr>
          <p:nvPr>
            <p:ph type="title"/>
          </p:nvPr>
        </p:nvSpPr>
        <p:spPr>
          <a:xfrm>
            <a:off x="457200" y="85998"/>
            <a:ext cx="8229600" cy="1143000"/>
          </a:xfrm>
        </p:spPr>
        <p:txBody>
          <a:bodyPr/>
          <a:lstStyle/>
          <a:p>
            <a:r>
              <a:rPr lang="zh-CN" altLang="en-US" dirty="0" smtClean="0"/>
              <a:t>中国制造</a:t>
            </a:r>
            <a:r>
              <a:rPr lang="en-US" altLang="zh-CN" dirty="0" smtClean="0"/>
              <a:t>2025·</a:t>
            </a:r>
            <a:r>
              <a:rPr lang="zh-CN" altLang="en-US" dirty="0" smtClean="0"/>
              <a:t>杭州战略</a:t>
            </a:r>
            <a:endParaRPr lang="zh-CN" altLang="en-US" dirty="0"/>
          </a:p>
        </p:txBody>
      </p:sp>
    </p:spTree>
    <p:extLst>
      <p:ext uri="{BB962C8B-B14F-4D97-AF65-F5344CB8AC3E}">
        <p14:creationId xmlns:p14="http://schemas.microsoft.com/office/powerpoint/2010/main" xmlns="" val="1351043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3717032"/>
            <a:ext cx="9144000" cy="3096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4" name="表格 3"/>
          <p:cNvGraphicFramePr>
            <a:graphicFrameLocks noGrp="1"/>
          </p:cNvGraphicFramePr>
          <p:nvPr>
            <p:extLst>
              <p:ext uri="{D42A27DB-BD31-4B8C-83A1-F6EECF244321}">
                <p14:modId xmlns:p14="http://schemas.microsoft.com/office/powerpoint/2010/main" xmlns="" val="2179767237"/>
              </p:ext>
            </p:extLst>
          </p:nvPr>
        </p:nvGraphicFramePr>
        <p:xfrm>
          <a:off x="251520" y="116632"/>
          <a:ext cx="8640960" cy="6591886"/>
        </p:xfrm>
        <a:graphic>
          <a:graphicData uri="http://schemas.openxmlformats.org/drawingml/2006/table">
            <a:tbl>
              <a:tblPr/>
              <a:tblGrid>
                <a:gridCol w="648073"/>
                <a:gridCol w="4896544"/>
                <a:gridCol w="1008112"/>
                <a:gridCol w="1080120"/>
                <a:gridCol w="1008111"/>
              </a:tblGrid>
              <a:tr h="0">
                <a:tc>
                  <a:txBody>
                    <a:bodyPr/>
                    <a:lstStyle/>
                    <a:p>
                      <a:pPr algn="ctr">
                        <a:lnSpc>
                          <a:spcPct val="100000"/>
                        </a:lnSpc>
                      </a:pPr>
                      <a:r>
                        <a:rPr lang="zh-CN" altLang="en-US" sz="1800" dirty="0">
                          <a:effectLst/>
                        </a:rPr>
                        <a:t>类别</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zh-CN" altLang="en-US" sz="1800" dirty="0">
                          <a:effectLst/>
                        </a:rPr>
                        <a:t>指标</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2015</a:t>
                      </a:r>
                      <a:r>
                        <a:rPr lang="zh-CN" altLang="en-US" sz="1800">
                          <a:effectLst/>
                        </a:rPr>
                        <a:t>年</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2020</a:t>
                      </a:r>
                      <a:r>
                        <a:rPr lang="zh-CN" altLang="en-US" sz="1800">
                          <a:effectLst/>
                        </a:rPr>
                        <a:t>年</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2025</a:t>
                      </a:r>
                      <a:r>
                        <a:rPr lang="zh-CN" altLang="en-US" sz="1800">
                          <a:effectLst/>
                        </a:rPr>
                        <a:t>年</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0">
                <a:tc rowSpan="5">
                  <a:txBody>
                    <a:bodyPr/>
                    <a:lstStyle/>
                    <a:p>
                      <a:pPr algn="ctr">
                        <a:lnSpc>
                          <a:spcPct val="100000"/>
                        </a:lnSpc>
                      </a:pPr>
                      <a:r>
                        <a:rPr lang="zh-CN" altLang="en-US" sz="1800">
                          <a:effectLst/>
                        </a:rPr>
                        <a:t>创新驱动</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nSpc>
                          <a:spcPct val="100000"/>
                        </a:lnSpc>
                      </a:pPr>
                      <a:r>
                        <a:rPr lang="zh-CN" altLang="en-US" sz="1800">
                          <a:effectLst/>
                        </a:rPr>
                        <a:t>规上制造业研发经费支出占主营业务收入比重（</a:t>
                      </a:r>
                      <a:r>
                        <a:rPr lang="en-US" altLang="zh-CN" sz="1800">
                          <a:effectLst/>
                        </a:rPr>
                        <a:t>%</a:t>
                      </a:r>
                      <a:r>
                        <a:rPr lang="zh-CN" altLang="en-US"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dirty="0">
                          <a:effectLst/>
                        </a:rPr>
                        <a:t>1.7</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2.0</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7357">
                <a:tc vMerge="1">
                  <a:txBody>
                    <a:bodyPr/>
                    <a:lstStyle/>
                    <a:p>
                      <a:endParaRPr lang="zh-CN" altLang="en-US"/>
                    </a:p>
                  </a:txBody>
                  <a:tcPr/>
                </a:tc>
                <a:tc>
                  <a:txBody>
                    <a:bodyPr/>
                    <a:lstStyle/>
                    <a:p>
                      <a:pPr>
                        <a:lnSpc>
                          <a:spcPct val="100000"/>
                        </a:lnSpc>
                      </a:pPr>
                      <a:r>
                        <a:rPr lang="zh-CN" altLang="en-US" sz="1800">
                          <a:effectLst/>
                        </a:rPr>
                        <a:t>规上工业企业每百亿元主营业务收入有效发明专利数（件）</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80</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120</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0">
                <a:tc vMerge="1">
                  <a:txBody>
                    <a:bodyPr/>
                    <a:lstStyle/>
                    <a:p>
                      <a:endParaRPr lang="zh-CN" altLang="en-US"/>
                    </a:p>
                  </a:txBody>
                  <a:tcPr/>
                </a:tc>
                <a:tc>
                  <a:txBody>
                    <a:bodyPr/>
                    <a:lstStyle/>
                    <a:p>
                      <a:pPr>
                        <a:lnSpc>
                          <a:spcPct val="100000"/>
                        </a:lnSpc>
                      </a:pPr>
                      <a:r>
                        <a:rPr lang="zh-CN" altLang="en-US" sz="1800">
                          <a:effectLst/>
                        </a:rPr>
                        <a:t>规上制造业新产品产值率（</a:t>
                      </a:r>
                      <a:r>
                        <a:rPr lang="en-US" altLang="zh-CN" sz="1800">
                          <a:effectLst/>
                        </a:rPr>
                        <a:t>%</a:t>
                      </a:r>
                      <a:r>
                        <a:rPr lang="zh-CN" altLang="en-US"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37.9</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39</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40</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310672">
                <a:tc vMerge="1">
                  <a:txBody>
                    <a:bodyPr/>
                    <a:lstStyle/>
                    <a:p>
                      <a:endParaRPr lang="zh-CN" altLang="en-US"/>
                    </a:p>
                  </a:txBody>
                  <a:tcPr/>
                </a:tc>
                <a:tc>
                  <a:txBody>
                    <a:bodyPr/>
                    <a:lstStyle/>
                    <a:p>
                      <a:pPr>
                        <a:lnSpc>
                          <a:spcPct val="100000"/>
                        </a:lnSpc>
                      </a:pPr>
                      <a:r>
                        <a:rPr lang="zh-CN" altLang="en-US" sz="1800">
                          <a:effectLst/>
                        </a:rPr>
                        <a:t>高新技术产业增加值在规上工业中的比重（</a:t>
                      </a:r>
                      <a:r>
                        <a:rPr lang="en-US" altLang="zh-CN" sz="1800">
                          <a:effectLst/>
                        </a:rPr>
                        <a:t>%</a:t>
                      </a:r>
                      <a:r>
                        <a:rPr lang="zh-CN" altLang="en-US"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41.8</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50</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52</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0">
                <a:tc vMerge="1">
                  <a:txBody>
                    <a:bodyPr/>
                    <a:lstStyle/>
                    <a:p>
                      <a:endParaRPr lang="zh-CN" altLang="en-US"/>
                    </a:p>
                  </a:txBody>
                  <a:tcPr/>
                </a:tc>
                <a:tc>
                  <a:txBody>
                    <a:bodyPr/>
                    <a:lstStyle/>
                    <a:p>
                      <a:pPr>
                        <a:lnSpc>
                          <a:spcPct val="100000"/>
                        </a:lnSpc>
                      </a:pPr>
                      <a:r>
                        <a:rPr lang="zh-CN" altLang="en-US" sz="1800">
                          <a:effectLst/>
                        </a:rPr>
                        <a:t>装备制造业增加值在规上工业中的比重（</a:t>
                      </a:r>
                      <a:r>
                        <a:rPr lang="en-US" altLang="zh-CN" sz="1800">
                          <a:effectLst/>
                        </a:rPr>
                        <a:t>%</a:t>
                      </a:r>
                      <a:r>
                        <a:rPr lang="zh-CN" altLang="en-US"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37.4</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40</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43</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49034">
                <a:tc rowSpan="4">
                  <a:txBody>
                    <a:bodyPr/>
                    <a:lstStyle/>
                    <a:p>
                      <a:pPr algn="ctr">
                        <a:lnSpc>
                          <a:spcPct val="100000"/>
                        </a:lnSpc>
                      </a:pPr>
                      <a:r>
                        <a:rPr lang="zh-CN" altLang="en-US" sz="1800">
                          <a:effectLst/>
                        </a:rPr>
                        <a:t>融合发展</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nSpc>
                          <a:spcPct val="100000"/>
                        </a:lnSpc>
                      </a:pPr>
                      <a:r>
                        <a:rPr lang="zh-CN" altLang="en-US" sz="1800">
                          <a:effectLst/>
                        </a:rPr>
                        <a:t>两化融合发展水平总指数</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85.7</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90</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zh-CN" altLang="en-US" sz="1800">
                          <a:effectLst/>
                        </a:rPr>
                        <a:t>≥</a:t>
                      </a:r>
                      <a:r>
                        <a:rPr lang="en-US" altLang="zh-CN" sz="1800">
                          <a:effectLst/>
                        </a:rPr>
                        <a:t>100</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356767">
                <a:tc vMerge="1">
                  <a:txBody>
                    <a:bodyPr/>
                    <a:lstStyle/>
                    <a:p>
                      <a:endParaRPr lang="zh-CN" altLang="en-US"/>
                    </a:p>
                  </a:txBody>
                  <a:tcPr/>
                </a:tc>
                <a:tc>
                  <a:txBody>
                    <a:bodyPr/>
                    <a:lstStyle/>
                    <a:p>
                      <a:pPr>
                        <a:lnSpc>
                          <a:spcPct val="100000"/>
                        </a:lnSpc>
                      </a:pPr>
                      <a:r>
                        <a:rPr lang="zh-CN" altLang="en-US" sz="1800">
                          <a:effectLst/>
                        </a:rPr>
                        <a:t>装备数控化率（</a:t>
                      </a:r>
                      <a:r>
                        <a:rPr lang="en-US" altLang="zh-CN" sz="1800">
                          <a:effectLst/>
                        </a:rPr>
                        <a:t>%</a:t>
                      </a:r>
                      <a:r>
                        <a:rPr lang="zh-CN" altLang="en-US"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52</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56</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60</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356767">
                <a:tc vMerge="1">
                  <a:txBody>
                    <a:bodyPr/>
                    <a:lstStyle/>
                    <a:p>
                      <a:endParaRPr lang="zh-CN" altLang="en-US"/>
                    </a:p>
                  </a:txBody>
                  <a:tcPr/>
                </a:tc>
                <a:tc>
                  <a:txBody>
                    <a:bodyPr/>
                    <a:lstStyle/>
                    <a:p>
                      <a:pPr>
                        <a:lnSpc>
                          <a:spcPct val="100000"/>
                        </a:lnSpc>
                      </a:pPr>
                      <a:r>
                        <a:rPr lang="zh-CN" altLang="en-US" sz="1800">
                          <a:effectLst/>
                        </a:rPr>
                        <a:t>机器联网率（</a:t>
                      </a:r>
                      <a:r>
                        <a:rPr lang="en-US" altLang="zh-CN" sz="1800">
                          <a:effectLst/>
                        </a:rPr>
                        <a:t>%</a:t>
                      </a:r>
                      <a:r>
                        <a:rPr lang="zh-CN" altLang="en-US"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23</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35</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50</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0">
                <a:tc vMerge="1">
                  <a:txBody>
                    <a:bodyPr/>
                    <a:lstStyle/>
                    <a:p>
                      <a:endParaRPr lang="zh-CN" altLang="en-US"/>
                    </a:p>
                  </a:txBody>
                  <a:tcPr/>
                </a:tc>
                <a:tc>
                  <a:txBody>
                    <a:bodyPr/>
                    <a:lstStyle/>
                    <a:p>
                      <a:pPr>
                        <a:lnSpc>
                          <a:spcPct val="100000"/>
                        </a:lnSpc>
                      </a:pPr>
                      <a:r>
                        <a:rPr lang="zh-CN" altLang="en-US" sz="1800">
                          <a:effectLst/>
                        </a:rPr>
                        <a:t>生产性服务业增加值占地区生产总值的比重（</a:t>
                      </a:r>
                      <a:r>
                        <a:rPr lang="en-US" altLang="zh-CN" sz="1800">
                          <a:effectLst/>
                        </a:rPr>
                        <a:t>%</a:t>
                      </a:r>
                      <a:r>
                        <a:rPr lang="zh-CN" altLang="en-US"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28</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30</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0">
                <a:tc rowSpan="4">
                  <a:txBody>
                    <a:bodyPr/>
                    <a:lstStyle/>
                    <a:p>
                      <a:pPr algn="ctr">
                        <a:lnSpc>
                          <a:spcPct val="100000"/>
                        </a:lnSpc>
                      </a:pPr>
                      <a:r>
                        <a:rPr lang="zh-CN" altLang="en-US" sz="1800">
                          <a:effectLst/>
                        </a:rPr>
                        <a:t>质量效益</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nSpc>
                          <a:spcPct val="100000"/>
                        </a:lnSpc>
                      </a:pPr>
                      <a:r>
                        <a:rPr lang="zh-CN" altLang="en-US" sz="1800" dirty="0">
                          <a:effectLst/>
                        </a:rPr>
                        <a:t>规模以上制造业增加值增速（</a:t>
                      </a:r>
                      <a:r>
                        <a:rPr lang="en-US" altLang="zh-CN" sz="1800" dirty="0">
                          <a:effectLst/>
                        </a:rPr>
                        <a:t>%</a:t>
                      </a:r>
                      <a:r>
                        <a:rPr lang="zh-CN" altLang="en-US" sz="1800" dirty="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6.0</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dirty="0" smtClean="0">
                          <a:effectLst/>
                        </a:rPr>
                        <a:t>~6.0%</a:t>
                      </a:r>
                      <a:endParaRPr lang="zh-CN" altLang="en-US" sz="1800" dirty="0">
                        <a:effectLst/>
                      </a:endParaRP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dirty="0" smtClean="0">
                          <a:effectLst/>
                        </a:rPr>
                        <a:t>~6.0%</a:t>
                      </a:r>
                      <a:endParaRPr lang="zh-CN" altLang="en-US" sz="1800" dirty="0">
                        <a:effectLst/>
                      </a:endParaRP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50730">
                <a:tc vMerge="1">
                  <a:txBody>
                    <a:bodyPr/>
                    <a:lstStyle/>
                    <a:p>
                      <a:endParaRPr lang="zh-CN" altLang="en-US"/>
                    </a:p>
                  </a:txBody>
                  <a:tcPr/>
                </a:tc>
                <a:tc>
                  <a:txBody>
                    <a:bodyPr/>
                    <a:lstStyle/>
                    <a:p>
                      <a:pPr>
                        <a:lnSpc>
                          <a:spcPct val="100000"/>
                        </a:lnSpc>
                      </a:pPr>
                      <a:r>
                        <a:rPr lang="zh-CN" altLang="en-US" sz="1800">
                          <a:effectLst/>
                        </a:rPr>
                        <a:t>规模以上制造业增加值率（</a:t>
                      </a:r>
                      <a:r>
                        <a:rPr lang="en-US" altLang="zh-CN" sz="1800">
                          <a:effectLst/>
                        </a:rPr>
                        <a:t>%</a:t>
                      </a:r>
                      <a:r>
                        <a:rPr lang="zh-CN" altLang="en-US"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23</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24</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25</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0">
                <a:tc vMerge="1">
                  <a:txBody>
                    <a:bodyPr/>
                    <a:lstStyle/>
                    <a:p>
                      <a:endParaRPr lang="zh-CN" altLang="en-US"/>
                    </a:p>
                  </a:txBody>
                  <a:tcPr/>
                </a:tc>
                <a:tc>
                  <a:txBody>
                    <a:bodyPr/>
                    <a:lstStyle/>
                    <a:p>
                      <a:pPr>
                        <a:lnSpc>
                          <a:spcPct val="100000"/>
                        </a:lnSpc>
                      </a:pPr>
                      <a:r>
                        <a:rPr lang="zh-CN" altLang="en-US" sz="1800" dirty="0">
                          <a:effectLst/>
                        </a:rPr>
                        <a:t>规模以上制造业全员劳动生产率</a:t>
                      </a:r>
                      <a:r>
                        <a:rPr lang="zh-CN" altLang="en-US" sz="1800" dirty="0" smtClean="0">
                          <a:effectLst/>
                        </a:rPr>
                        <a:t>增速</a:t>
                      </a:r>
                      <a:r>
                        <a:rPr lang="en-US" altLang="zh-CN" sz="1800" dirty="0" smtClean="0">
                          <a:effectLst/>
                        </a:rPr>
                        <a:t>(%)</a:t>
                      </a:r>
                      <a:endParaRPr lang="zh-CN" altLang="en-US" sz="1800" dirty="0">
                        <a:effectLst/>
                      </a:endParaRP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9.7</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dirty="0" smtClean="0">
                          <a:effectLst/>
                        </a:rPr>
                        <a:t>~7.0%</a:t>
                      </a:r>
                      <a:endParaRPr lang="zh-CN" altLang="en-US" sz="1800" dirty="0">
                        <a:effectLst/>
                      </a:endParaRP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dirty="0" smtClean="0">
                          <a:effectLst/>
                        </a:rPr>
                        <a:t>~6.5%</a:t>
                      </a:r>
                      <a:endParaRPr lang="zh-CN" altLang="en-US" sz="1800" dirty="0">
                        <a:effectLst/>
                      </a:endParaRP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60685">
                <a:tc vMerge="1">
                  <a:txBody>
                    <a:bodyPr/>
                    <a:lstStyle/>
                    <a:p>
                      <a:endParaRPr lang="zh-CN" altLang="en-US"/>
                    </a:p>
                  </a:txBody>
                  <a:tcPr/>
                </a:tc>
                <a:tc>
                  <a:txBody>
                    <a:bodyPr/>
                    <a:lstStyle/>
                    <a:p>
                      <a:pPr>
                        <a:lnSpc>
                          <a:spcPct val="100000"/>
                        </a:lnSpc>
                      </a:pPr>
                      <a:r>
                        <a:rPr lang="zh-CN" altLang="en-US" sz="1800">
                          <a:effectLst/>
                        </a:rPr>
                        <a:t>年营业收入超百亿元制造业企业数量（家）</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7</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dirty="0">
                          <a:effectLst/>
                        </a:rPr>
                        <a:t>8</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10</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26293">
                <a:tc rowSpan="4">
                  <a:txBody>
                    <a:bodyPr/>
                    <a:lstStyle/>
                    <a:p>
                      <a:pPr algn="ctr">
                        <a:lnSpc>
                          <a:spcPct val="100000"/>
                        </a:lnSpc>
                      </a:pPr>
                      <a:r>
                        <a:rPr lang="zh-CN" altLang="en-US" sz="1800" dirty="0">
                          <a:effectLst/>
                        </a:rPr>
                        <a:t>绿色制造</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nSpc>
                          <a:spcPct val="100000"/>
                        </a:lnSpc>
                      </a:pPr>
                      <a:r>
                        <a:rPr lang="zh-CN" altLang="en-US" sz="1800">
                          <a:effectLst/>
                        </a:rPr>
                        <a:t>单位工业增加值能耗</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kern="0" dirty="0" smtClean="0">
                          <a:effectLst/>
                        </a:rPr>
                        <a:t>(2015)↓</a:t>
                      </a:r>
                    </a:p>
                    <a:p>
                      <a:pPr algn="ctr">
                        <a:lnSpc>
                          <a:spcPct val="100000"/>
                        </a:lnSpc>
                      </a:pPr>
                      <a:r>
                        <a:rPr lang="en-US" altLang="zh-CN" sz="1800" dirty="0" smtClean="0">
                          <a:effectLst/>
                        </a:rPr>
                        <a:t>16</a:t>
                      </a:r>
                      <a:r>
                        <a:rPr lang="en-US" altLang="zh-CN" sz="1800" dirty="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kern="0" dirty="0" smtClean="0">
                          <a:effectLst/>
                        </a:rPr>
                        <a:t>(2015)↓</a:t>
                      </a:r>
                    </a:p>
                    <a:p>
                      <a:pPr algn="ctr">
                        <a:lnSpc>
                          <a:spcPct val="100000"/>
                        </a:lnSpc>
                      </a:pPr>
                      <a:r>
                        <a:rPr lang="en-US" altLang="zh-CN" sz="1800" dirty="0" smtClean="0">
                          <a:effectLst/>
                        </a:rPr>
                        <a:t>28</a:t>
                      </a:r>
                      <a:r>
                        <a:rPr lang="en-US" altLang="zh-CN" sz="1800" dirty="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64765">
                <a:tc vMerge="1">
                  <a:txBody>
                    <a:bodyPr/>
                    <a:lstStyle/>
                    <a:p>
                      <a:endParaRPr lang="zh-CN" altLang="en-US"/>
                    </a:p>
                  </a:txBody>
                  <a:tcPr/>
                </a:tc>
                <a:tc>
                  <a:txBody>
                    <a:bodyPr/>
                    <a:lstStyle/>
                    <a:p>
                      <a:pPr>
                        <a:lnSpc>
                          <a:spcPct val="100000"/>
                        </a:lnSpc>
                      </a:pPr>
                      <a:r>
                        <a:rPr lang="zh-CN" altLang="en-US" sz="1800">
                          <a:effectLst/>
                        </a:rPr>
                        <a:t>单位工业增加值水耗</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ts val="2800"/>
                        </a:lnSpc>
                        <a:spcAft>
                          <a:spcPts val="0"/>
                        </a:spcAft>
                      </a:pPr>
                      <a:r>
                        <a:rPr lang="en-US" altLang="zh-CN" sz="1800" kern="0" dirty="0" smtClean="0">
                          <a:effectLst/>
                        </a:rPr>
                        <a:t>(2015)↓</a:t>
                      </a:r>
                    </a:p>
                    <a:p>
                      <a:pPr algn="ctr">
                        <a:lnSpc>
                          <a:spcPct val="100000"/>
                        </a:lnSpc>
                      </a:pPr>
                      <a:r>
                        <a:rPr lang="en-US" altLang="zh-CN" sz="1800" dirty="0" smtClean="0">
                          <a:effectLst/>
                        </a:rPr>
                        <a:t>16</a:t>
                      </a:r>
                      <a:r>
                        <a:rPr lang="en-US" altLang="zh-CN" sz="1800" dirty="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ts val="2800"/>
                        </a:lnSpc>
                        <a:spcAft>
                          <a:spcPts val="0"/>
                        </a:spcAft>
                      </a:pPr>
                      <a:r>
                        <a:rPr lang="en-US" altLang="zh-CN" sz="1800" kern="0" dirty="0" smtClean="0">
                          <a:effectLst/>
                        </a:rPr>
                        <a:t>(2015)↓</a:t>
                      </a:r>
                    </a:p>
                    <a:p>
                      <a:pPr algn="ctr">
                        <a:lnSpc>
                          <a:spcPct val="100000"/>
                        </a:lnSpc>
                      </a:pPr>
                      <a:r>
                        <a:rPr lang="en-US" altLang="zh-CN" sz="1800" dirty="0" smtClean="0">
                          <a:effectLst/>
                        </a:rPr>
                        <a:t>30</a:t>
                      </a:r>
                      <a:r>
                        <a:rPr lang="en-US" altLang="zh-CN" sz="1800" dirty="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52437">
                <a:tc vMerge="1">
                  <a:txBody>
                    <a:bodyPr/>
                    <a:lstStyle/>
                    <a:p>
                      <a:endParaRPr lang="zh-CN" altLang="en-US"/>
                    </a:p>
                  </a:txBody>
                  <a:tcPr/>
                </a:tc>
                <a:tc>
                  <a:txBody>
                    <a:bodyPr/>
                    <a:lstStyle/>
                    <a:p>
                      <a:pPr>
                        <a:lnSpc>
                          <a:spcPct val="100000"/>
                        </a:lnSpc>
                      </a:pPr>
                      <a:r>
                        <a:rPr lang="zh-CN" altLang="en-US" sz="1800" dirty="0">
                          <a:effectLst/>
                        </a:rPr>
                        <a:t>工业主要污染物</a:t>
                      </a:r>
                      <a:r>
                        <a:rPr lang="zh-CN" altLang="en-US" sz="1800" dirty="0" smtClean="0">
                          <a:effectLst/>
                        </a:rPr>
                        <a:t>排放</a:t>
                      </a:r>
                      <a:endParaRPr lang="zh-CN" altLang="en-US" sz="1800" dirty="0">
                        <a:effectLst/>
                      </a:endParaRP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kern="0" dirty="0" smtClean="0">
                          <a:effectLst/>
                        </a:rPr>
                        <a:t>(2015)↓</a:t>
                      </a:r>
                    </a:p>
                    <a:p>
                      <a:pPr algn="ctr">
                        <a:lnSpc>
                          <a:spcPct val="100000"/>
                        </a:lnSpc>
                      </a:pPr>
                      <a:r>
                        <a:rPr lang="en-US" altLang="zh-CN" sz="1800" dirty="0" smtClean="0">
                          <a:effectLst/>
                        </a:rPr>
                        <a:t>10</a:t>
                      </a:r>
                      <a:r>
                        <a:rPr lang="en-US" altLang="zh-CN" sz="1800" dirty="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kern="0" dirty="0" smtClean="0">
                          <a:effectLst/>
                        </a:rPr>
                        <a:t>(2015)↓</a:t>
                      </a:r>
                    </a:p>
                    <a:p>
                      <a:pPr algn="ctr">
                        <a:lnSpc>
                          <a:spcPct val="100000"/>
                        </a:lnSpc>
                      </a:pPr>
                      <a:r>
                        <a:rPr lang="en-US" altLang="zh-CN" sz="1800" dirty="0" smtClean="0">
                          <a:effectLst/>
                        </a:rPr>
                        <a:t>15</a:t>
                      </a:r>
                      <a:r>
                        <a:rPr lang="en-US" altLang="zh-CN" sz="1800" dirty="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r h="90909">
                <a:tc vMerge="1">
                  <a:txBody>
                    <a:bodyPr/>
                    <a:lstStyle/>
                    <a:p>
                      <a:endParaRPr lang="zh-CN" altLang="en-US"/>
                    </a:p>
                  </a:txBody>
                  <a:tcPr/>
                </a:tc>
                <a:tc>
                  <a:txBody>
                    <a:bodyPr/>
                    <a:lstStyle/>
                    <a:p>
                      <a:pPr>
                        <a:lnSpc>
                          <a:spcPct val="100000"/>
                        </a:lnSpc>
                      </a:pPr>
                      <a:r>
                        <a:rPr lang="zh-CN" altLang="en-US" sz="1800">
                          <a:effectLst/>
                        </a:rPr>
                        <a:t>工业固体废弃物综合利用率（</a:t>
                      </a:r>
                      <a:r>
                        <a:rPr lang="en-US" altLang="zh-CN" sz="1800">
                          <a:effectLst/>
                        </a:rPr>
                        <a:t>%</a:t>
                      </a:r>
                      <a:r>
                        <a:rPr lang="zh-CN" altLang="en-US" sz="1800">
                          <a:effectLst/>
                        </a:rPr>
                        <a:t>）</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a:effectLst/>
                        </a:rPr>
                        <a:t>93</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dirty="0">
                          <a:effectLst/>
                        </a:rPr>
                        <a:t>93</a:t>
                      </a:r>
                      <a:r>
                        <a:rPr lang="zh-CN" altLang="en-US" sz="1800" dirty="0">
                          <a:effectLst/>
                        </a:rPr>
                        <a:t>以上</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algn="ctr">
                        <a:lnSpc>
                          <a:spcPct val="100000"/>
                        </a:lnSpc>
                      </a:pPr>
                      <a:r>
                        <a:rPr lang="en-US" altLang="zh-CN" sz="1800" dirty="0">
                          <a:effectLst/>
                        </a:rPr>
                        <a:t>94</a:t>
                      </a:r>
                      <a:r>
                        <a:rPr lang="zh-CN" altLang="en-US" sz="1800" dirty="0">
                          <a:effectLst/>
                        </a:rPr>
                        <a:t>以上</a:t>
                      </a:r>
                    </a:p>
                  </a:txBody>
                  <a:tcPr marL="19679" marR="19679" marT="0" marB="0" anchor="ctr">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47416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85000" lnSpcReduction="20000"/>
          </a:bodyPr>
          <a:lstStyle/>
          <a:p>
            <a:r>
              <a:rPr lang="zh-CN" altLang="en-US" dirty="0"/>
              <a:t>专栏</a:t>
            </a:r>
            <a:r>
              <a:rPr lang="en-US" altLang="zh-CN" dirty="0"/>
              <a:t>1  </a:t>
            </a:r>
            <a:r>
              <a:rPr lang="zh-CN" altLang="en-US" dirty="0" smtClean="0"/>
              <a:t>云计算</a:t>
            </a:r>
            <a:r>
              <a:rPr lang="zh-CN" altLang="en-US" dirty="0"/>
              <a:t>和大数据发展专项行动</a:t>
            </a:r>
          </a:p>
          <a:p>
            <a:r>
              <a:rPr lang="zh-CN" altLang="en-US" dirty="0"/>
              <a:t>专栏</a:t>
            </a:r>
            <a:r>
              <a:rPr lang="en-US" altLang="zh-CN" dirty="0"/>
              <a:t>2  5G</a:t>
            </a:r>
            <a:r>
              <a:rPr lang="zh-CN" altLang="en-US" dirty="0"/>
              <a:t>车联网试点和核心网络设备发展专项行动</a:t>
            </a:r>
          </a:p>
          <a:p>
            <a:r>
              <a:rPr lang="zh-CN" altLang="en-US" dirty="0"/>
              <a:t>专栏</a:t>
            </a:r>
            <a:r>
              <a:rPr lang="en-US" altLang="zh-CN" dirty="0"/>
              <a:t>3  </a:t>
            </a:r>
            <a:r>
              <a:rPr lang="zh-CN" altLang="en-US" dirty="0"/>
              <a:t>集成电路发展专项行动</a:t>
            </a:r>
          </a:p>
          <a:p>
            <a:r>
              <a:rPr lang="zh-CN" altLang="en-US" dirty="0"/>
              <a:t>专栏</a:t>
            </a:r>
            <a:r>
              <a:rPr lang="en-US" altLang="zh-CN" dirty="0"/>
              <a:t>4  </a:t>
            </a:r>
            <a:r>
              <a:rPr lang="zh-CN" altLang="en-US" dirty="0"/>
              <a:t>能源动力装备发展专项行动</a:t>
            </a:r>
          </a:p>
          <a:p>
            <a:r>
              <a:rPr lang="zh-CN" altLang="en-US" dirty="0"/>
              <a:t>专栏</a:t>
            </a:r>
            <a:r>
              <a:rPr lang="en-US" altLang="zh-CN" dirty="0"/>
              <a:t>6  </a:t>
            </a:r>
            <a:r>
              <a:rPr lang="zh-CN" altLang="en-US" dirty="0"/>
              <a:t>节能环保装备发展专项行动</a:t>
            </a:r>
          </a:p>
          <a:p>
            <a:r>
              <a:rPr lang="zh-CN" altLang="en-US" dirty="0"/>
              <a:t>专栏</a:t>
            </a:r>
            <a:r>
              <a:rPr lang="en-US" altLang="zh-CN" dirty="0"/>
              <a:t>7  </a:t>
            </a:r>
            <a:r>
              <a:rPr lang="zh-CN" altLang="en-US" dirty="0"/>
              <a:t>制造业创新中心建设工程</a:t>
            </a:r>
          </a:p>
          <a:p>
            <a:r>
              <a:rPr lang="zh-CN" altLang="en-US" dirty="0"/>
              <a:t>专栏</a:t>
            </a:r>
            <a:r>
              <a:rPr lang="en-US" altLang="zh-CN" dirty="0"/>
              <a:t>8  </a:t>
            </a:r>
            <a:r>
              <a:rPr lang="zh-CN" altLang="en-US" dirty="0"/>
              <a:t>智能制造工程</a:t>
            </a:r>
          </a:p>
          <a:p>
            <a:r>
              <a:rPr lang="zh-CN" altLang="en-US" dirty="0"/>
              <a:t>专栏</a:t>
            </a:r>
            <a:r>
              <a:rPr lang="en-US" altLang="zh-CN" dirty="0"/>
              <a:t>9  </a:t>
            </a:r>
            <a:r>
              <a:rPr lang="zh-CN" altLang="en-US" dirty="0"/>
              <a:t>工厂物联网和工业互联网工程</a:t>
            </a:r>
          </a:p>
          <a:p>
            <a:r>
              <a:rPr lang="zh-CN" altLang="en-US" dirty="0"/>
              <a:t>专栏</a:t>
            </a:r>
            <a:r>
              <a:rPr lang="en-US" altLang="zh-CN" dirty="0"/>
              <a:t>10  “</a:t>
            </a:r>
            <a:r>
              <a:rPr lang="zh-CN" altLang="en-US" dirty="0"/>
              <a:t>单项冠军”培育工程</a:t>
            </a:r>
          </a:p>
          <a:p>
            <a:r>
              <a:rPr lang="zh-CN" altLang="en-US" dirty="0"/>
              <a:t>专栏</a:t>
            </a:r>
            <a:r>
              <a:rPr lang="en-US" altLang="zh-CN" dirty="0"/>
              <a:t>11  </a:t>
            </a:r>
            <a:r>
              <a:rPr lang="zh-CN" altLang="en-US" dirty="0"/>
              <a:t>特色小镇建设工程</a:t>
            </a:r>
          </a:p>
          <a:p>
            <a:r>
              <a:rPr lang="zh-CN" altLang="en-US" dirty="0"/>
              <a:t>专栏</a:t>
            </a:r>
            <a:r>
              <a:rPr lang="en-US" altLang="zh-CN" dirty="0"/>
              <a:t>12  </a:t>
            </a:r>
            <a:r>
              <a:rPr lang="zh-CN" altLang="en-US" dirty="0"/>
              <a:t>绿色制造工程</a:t>
            </a:r>
          </a:p>
          <a:p>
            <a:r>
              <a:rPr lang="zh-CN" altLang="en-US" dirty="0"/>
              <a:t>专栏</a:t>
            </a:r>
            <a:r>
              <a:rPr lang="en-US" altLang="zh-CN" dirty="0"/>
              <a:t>13  </a:t>
            </a:r>
            <a:r>
              <a:rPr lang="zh-CN" altLang="en-US" dirty="0"/>
              <a:t>质量品牌建设工程</a:t>
            </a:r>
          </a:p>
          <a:p>
            <a:r>
              <a:rPr lang="zh-CN" altLang="en-US" dirty="0"/>
              <a:t>专栏</a:t>
            </a:r>
            <a:r>
              <a:rPr lang="en-US" altLang="zh-CN" dirty="0"/>
              <a:t>14  “</a:t>
            </a:r>
            <a:r>
              <a:rPr lang="zh-CN" altLang="en-US" dirty="0"/>
              <a:t>杭州工匠”培育工程</a:t>
            </a:r>
          </a:p>
          <a:p>
            <a:endParaRPr lang="zh-CN" altLang="en-US" dirty="0"/>
          </a:p>
        </p:txBody>
      </p:sp>
      <p:sp>
        <p:nvSpPr>
          <p:cNvPr id="4" name="标题 2"/>
          <p:cNvSpPr>
            <a:spLocks noGrp="1"/>
          </p:cNvSpPr>
          <p:nvPr>
            <p:ph type="title"/>
          </p:nvPr>
        </p:nvSpPr>
        <p:spPr>
          <a:xfrm>
            <a:off x="457200" y="125760"/>
            <a:ext cx="8229600" cy="1143000"/>
          </a:xfrm>
        </p:spPr>
        <p:txBody>
          <a:bodyPr/>
          <a:lstStyle/>
          <a:p>
            <a:r>
              <a:rPr lang="zh-CN" altLang="en-US" dirty="0" smtClean="0"/>
              <a:t>中国制造</a:t>
            </a:r>
            <a:r>
              <a:rPr lang="en-US" altLang="zh-CN" dirty="0" smtClean="0"/>
              <a:t>2025·</a:t>
            </a:r>
            <a:r>
              <a:rPr lang="zh-CN" altLang="en-US" dirty="0" smtClean="0"/>
              <a:t>杭州战略</a:t>
            </a:r>
            <a:endParaRPr lang="zh-CN" altLang="en-US" dirty="0"/>
          </a:p>
        </p:txBody>
      </p:sp>
    </p:spTree>
    <p:extLst>
      <p:ext uri="{BB962C8B-B14F-4D97-AF65-F5344CB8AC3E}">
        <p14:creationId xmlns:p14="http://schemas.microsoft.com/office/powerpoint/2010/main" xmlns="" val="81079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制造业信息化</a:t>
            </a:r>
            <a:r>
              <a:rPr lang="zh-CN" altLang="en-US" dirty="0" smtClean="0"/>
              <a:t>是用</a:t>
            </a:r>
            <a:r>
              <a:rPr lang="zh-CN" altLang="en-US" dirty="0"/>
              <a:t>信息技术改造传统产业和实现信息化带动工业化的</a:t>
            </a:r>
            <a:r>
              <a:rPr lang="zh-CN" altLang="en-US" dirty="0" smtClean="0"/>
              <a:t>突破口。是中国制造</a:t>
            </a:r>
            <a:r>
              <a:rPr lang="en-US" altLang="zh-CN" dirty="0" smtClean="0"/>
              <a:t>2025</a:t>
            </a:r>
            <a:r>
              <a:rPr lang="zh-CN" altLang="en-US" dirty="0" smtClean="0"/>
              <a:t>的破题之举。</a:t>
            </a:r>
            <a:endParaRPr lang="zh-CN" altLang="en-US" dirty="0"/>
          </a:p>
          <a:p>
            <a:r>
              <a:rPr lang="zh-CN" altLang="en-US" dirty="0"/>
              <a:t>制造业信息化将信息技术、自动化技术、</a:t>
            </a:r>
            <a:r>
              <a:rPr lang="zh-CN" altLang="en-US" dirty="0">
                <a:solidFill>
                  <a:srgbClr val="FF0000"/>
                </a:solidFill>
              </a:rPr>
              <a:t>现代管理技术</a:t>
            </a:r>
            <a:r>
              <a:rPr lang="zh-CN" altLang="en-US" dirty="0"/>
              <a:t>与制造技术相结合，带动产品设计方法和工具的创新，</a:t>
            </a:r>
            <a:r>
              <a:rPr lang="zh-CN" altLang="en-US" dirty="0">
                <a:solidFill>
                  <a:srgbClr val="FF0000"/>
                </a:solidFill>
              </a:rPr>
              <a:t>企业管理模式的创新</a:t>
            </a:r>
            <a:r>
              <a:rPr lang="zh-CN" altLang="en-US" dirty="0"/>
              <a:t>，</a:t>
            </a:r>
            <a:r>
              <a:rPr lang="zh-CN" altLang="en-US" dirty="0">
                <a:solidFill>
                  <a:srgbClr val="FF0000"/>
                </a:solidFill>
              </a:rPr>
              <a:t>企业间协作关系的创新</a:t>
            </a:r>
            <a:r>
              <a:rPr lang="zh-CN" altLang="en-US" dirty="0"/>
              <a:t>，实现产品设计制造和</a:t>
            </a:r>
            <a:r>
              <a:rPr lang="zh-CN" altLang="en-US" dirty="0">
                <a:solidFill>
                  <a:srgbClr val="FF0000"/>
                </a:solidFill>
              </a:rPr>
              <a:t>企业管理信息化</a:t>
            </a:r>
            <a:r>
              <a:rPr lang="zh-CN" altLang="en-US" dirty="0"/>
              <a:t>、生产过程控制智能化、制造装备数字化、</a:t>
            </a:r>
            <a:r>
              <a:rPr lang="zh-CN" altLang="en-US" dirty="0">
                <a:solidFill>
                  <a:srgbClr val="FF0000"/>
                </a:solidFill>
              </a:rPr>
              <a:t>咨询服务网络化</a:t>
            </a:r>
            <a:r>
              <a:rPr lang="zh-CN" altLang="en-US" dirty="0"/>
              <a:t>，全面提升制造业的竞争力。</a:t>
            </a:r>
          </a:p>
        </p:txBody>
      </p:sp>
      <p:sp>
        <p:nvSpPr>
          <p:cNvPr id="3" name="标题 2"/>
          <p:cNvSpPr>
            <a:spLocks noGrp="1"/>
          </p:cNvSpPr>
          <p:nvPr>
            <p:ph type="title"/>
          </p:nvPr>
        </p:nvSpPr>
        <p:spPr>
          <a:xfrm>
            <a:off x="179512" y="274638"/>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Tree>
    <p:extLst>
      <p:ext uri="{BB962C8B-B14F-4D97-AF65-F5344CB8AC3E}">
        <p14:creationId xmlns:p14="http://schemas.microsoft.com/office/powerpoint/2010/main" xmlns="" val="2155906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a:t>智能制造源于人工智能的研究。一般认为智能是知识和智力的总和，前者是智能的基础，后者是指获取和运用知识求解的能力。智能制造应当包含智能制造技术和智能制造系统，智能制造系统不仅能够在实践中不断地充实知识库，具有自学习功能，还有搜集与理解环境信息和自身的信息，并进行分析判断和规划自身行为的能力</a:t>
            </a:r>
            <a:r>
              <a:rPr lang="zh-CN" altLang="en-US" dirty="0" smtClean="0"/>
              <a:t>。</a:t>
            </a:r>
            <a:r>
              <a:rPr lang="en-US" altLang="zh-CN" dirty="0" smtClean="0"/>
              <a:t>——《</a:t>
            </a:r>
            <a:r>
              <a:rPr lang="zh-CN" altLang="en-US" dirty="0" smtClean="0"/>
              <a:t>百度百科</a:t>
            </a:r>
            <a:r>
              <a:rPr lang="en-US" altLang="zh-CN" dirty="0" smtClean="0"/>
              <a:t>》</a:t>
            </a:r>
            <a:endParaRPr lang="zh-CN" altLang="en-US" dirty="0"/>
          </a:p>
        </p:txBody>
      </p:sp>
      <p:sp>
        <p:nvSpPr>
          <p:cNvPr id="4" name="标题 2"/>
          <p:cNvSpPr>
            <a:spLocks noGrp="1"/>
          </p:cNvSpPr>
          <p:nvPr>
            <p:ph type="title"/>
          </p:nvPr>
        </p:nvSpPr>
        <p:spPr>
          <a:xfrm>
            <a:off x="179512" y="274638"/>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Tree>
    <p:extLst>
      <p:ext uri="{BB962C8B-B14F-4D97-AF65-F5344CB8AC3E}">
        <p14:creationId xmlns:p14="http://schemas.microsoft.com/office/powerpoint/2010/main" xmlns="" val="28956939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29208" y="1268760"/>
            <a:ext cx="8435280" cy="5188032"/>
          </a:xfrm>
        </p:spPr>
        <p:txBody>
          <a:bodyPr>
            <a:normAutofit fontScale="85000" lnSpcReduction="20000"/>
          </a:bodyPr>
          <a:lstStyle/>
          <a:p>
            <a:r>
              <a:rPr lang="zh-CN" altLang="en-US" dirty="0"/>
              <a:t>智慧制造</a:t>
            </a:r>
            <a:r>
              <a:rPr lang="en-US" altLang="zh-CN" dirty="0"/>
              <a:t>(Wisdom Manufacturing, WM)</a:t>
            </a:r>
            <a:r>
              <a:rPr lang="zh-CN" altLang="en-US" dirty="0"/>
              <a:t>是一种面向服务、基于知识运用的人机物协同制造模式，在物联网、物联网、内容</a:t>
            </a:r>
            <a:r>
              <a:rPr lang="en-US" altLang="zh-CN" dirty="0"/>
              <a:t>/</a:t>
            </a:r>
            <a:r>
              <a:rPr lang="zh-CN" altLang="en-US" dirty="0"/>
              <a:t>知识网、人际网和先进制造技术等的支持下，将各种制造资源连接在一起形成统一的资源池，根据客户个性化需求和情境感知，在人机物共同决策下作出智能的响应，在制造全生命周期过程中为客户提供定制化的、按需使用的、主动的、透明的、可信的制造服务</a:t>
            </a:r>
            <a:r>
              <a:rPr lang="zh-CN" altLang="en-US" dirty="0" smtClean="0"/>
              <a:t>。</a:t>
            </a:r>
            <a:endParaRPr lang="en-US" altLang="zh-CN" dirty="0" smtClean="0"/>
          </a:p>
          <a:p>
            <a:r>
              <a:rPr lang="zh-CN" altLang="en-US" dirty="0"/>
              <a:t>智慧制造包含服务计算、物参与的计算（普适计算）、智能计算以及人参与的计算等计算模式；从数据、信息和知识流动来看，它通过物联网感知获得“物”的原始数据和事件；然后通过内容</a:t>
            </a:r>
            <a:r>
              <a:rPr lang="en-US" altLang="zh-CN" dirty="0"/>
              <a:t>/</a:t>
            </a:r>
            <a:r>
              <a:rPr lang="zh-CN" altLang="en-US" dirty="0"/>
              <a:t>知识网</a:t>
            </a:r>
            <a:r>
              <a:rPr lang="en-US" altLang="zh-CN" dirty="0"/>
              <a:t>(</a:t>
            </a:r>
            <a:r>
              <a:rPr lang="zh-CN" altLang="en-US" dirty="0"/>
              <a:t>以下称“知识网”</a:t>
            </a:r>
            <a:r>
              <a:rPr lang="en-US" altLang="zh-CN" dirty="0"/>
              <a:t>)</a:t>
            </a:r>
            <a:r>
              <a:rPr lang="zh-CN" altLang="en-US" dirty="0"/>
              <a:t>对这些原始数据和事件进行进一步的加工处理，从中抽取出所需的信息、知识、智慧或事件；再通过务联网整合各种服务，围绕客户需求提供个性化的服务；最后通过人机物的融合决策，实现对物或机器的控制；从而形成一个“物</a:t>
            </a:r>
            <a:r>
              <a:rPr lang="en-US" altLang="zh-CN" dirty="0"/>
              <a:t>-</a:t>
            </a:r>
            <a:r>
              <a:rPr lang="zh-CN" altLang="en-US" dirty="0"/>
              <a:t>数据</a:t>
            </a:r>
            <a:r>
              <a:rPr lang="en-US" altLang="zh-CN" dirty="0"/>
              <a:t>-</a:t>
            </a:r>
            <a:r>
              <a:rPr lang="zh-CN" altLang="en-US" dirty="0"/>
              <a:t>信息</a:t>
            </a:r>
            <a:r>
              <a:rPr lang="en-US" altLang="zh-CN" dirty="0"/>
              <a:t>-</a:t>
            </a:r>
            <a:r>
              <a:rPr lang="zh-CN" altLang="en-US" dirty="0"/>
              <a:t>知识</a:t>
            </a:r>
            <a:r>
              <a:rPr lang="en-US" altLang="zh-CN" dirty="0"/>
              <a:t>-</a:t>
            </a:r>
            <a:r>
              <a:rPr lang="zh-CN" altLang="en-US" dirty="0">
                <a:solidFill>
                  <a:srgbClr val="FF0000"/>
                </a:solidFill>
              </a:rPr>
              <a:t>智慧</a:t>
            </a:r>
            <a:r>
              <a:rPr lang="en-US" altLang="zh-CN" dirty="0">
                <a:solidFill>
                  <a:srgbClr val="FF0000"/>
                </a:solidFill>
              </a:rPr>
              <a:t>-</a:t>
            </a:r>
            <a:r>
              <a:rPr lang="zh-CN" altLang="en-US" dirty="0">
                <a:solidFill>
                  <a:srgbClr val="FF0000"/>
                </a:solidFill>
              </a:rPr>
              <a:t>服务</a:t>
            </a:r>
            <a:r>
              <a:rPr lang="en-US" altLang="zh-CN" dirty="0">
                <a:solidFill>
                  <a:srgbClr val="FF0000"/>
                </a:solidFill>
              </a:rPr>
              <a:t>-</a:t>
            </a:r>
            <a:r>
              <a:rPr lang="zh-CN" altLang="en-US" dirty="0">
                <a:solidFill>
                  <a:srgbClr val="FF0000"/>
                </a:solidFill>
              </a:rPr>
              <a:t>人</a:t>
            </a:r>
            <a:r>
              <a:rPr lang="en-US" altLang="zh-CN" dirty="0"/>
              <a:t>-</a:t>
            </a:r>
            <a:r>
              <a:rPr lang="zh-CN" altLang="en-US" dirty="0"/>
              <a:t>物”循环，或者说形成一个感知、识别、响应的智慧控制闭合</a:t>
            </a:r>
            <a:r>
              <a:rPr lang="zh-CN" altLang="en-US" dirty="0" smtClean="0"/>
              <a:t>回路。</a:t>
            </a:r>
            <a:endParaRPr lang="zh-CN" altLang="en-US" dirty="0"/>
          </a:p>
        </p:txBody>
      </p:sp>
      <p:sp>
        <p:nvSpPr>
          <p:cNvPr id="4" name="标题 2"/>
          <p:cNvSpPr>
            <a:spLocks noGrp="1"/>
          </p:cNvSpPr>
          <p:nvPr>
            <p:ph type="title"/>
          </p:nvPr>
        </p:nvSpPr>
        <p:spPr>
          <a:xfrm>
            <a:off x="179512" y="274638"/>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Tree>
    <p:extLst>
      <p:ext uri="{BB962C8B-B14F-4D97-AF65-F5344CB8AC3E}">
        <p14:creationId xmlns:p14="http://schemas.microsoft.com/office/powerpoint/2010/main" xmlns="" val="3928426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0" y="3717032"/>
            <a:ext cx="9144000" cy="30963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5" name="内容占位符 4"/>
          <p:cNvGraphicFramePr>
            <a:graphicFrameLocks noGrp="1"/>
          </p:cNvGraphicFramePr>
          <p:nvPr>
            <p:ph idx="1"/>
            <p:extLst>
              <p:ext uri="{D42A27DB-BD31-4B8C-83A1-F6EECF244321}">
                <p14:modId xmlns:p14="http://schemas.microsoft.com/office/powerpoint/2010/main" xmlns="" val="1825731059"/>
              </p:ext>
            </p:extLst>
          </p:nvPr>
        </p:nvGraphicFramePr>
        <p:xfrm>
          <a:off x="462372" y="954680"/>
          <a:ext cx="8219256" cy="5674360"/>
        </p:xfrm>
        <a:graphic>
          <a:graphicData uri="http://schemas.openxmlformats.org/drawingml/2006/table">
            <a:tbl>
              <a:tblPr firstRow="1" bandRow="1">
                <a:tableStyleId>{5C22544A-7EE6-4342-B048-85BDC9FD1C3A}</a:tableStyleId>
              </a:tblPr>
              <a:tblGrid>
                <a:gridCol w="4109628"/>
                <a:gridCol w="4109628"/>
              </a:tblGrid>
              <a:tr h="370840">
                <a:tc>
                  <a:txBody>
                    <a:bodyPr/>
                    <a:lstStyle/>
                    <a:p>
                      <a:pPr algn="ctr"/>
                      <a:r>
                        <a:rPr lang="zh-CN" altLang="en-US" dirty="0" smtClean="0">
                          <a:solidFill>
                            <a:srgbClr val="000000"/>
                          </a:solidFill>
                        </a:rPr>
                        <a:t>智慧制造</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zh-CN" altLang="en-US" dirty="0" smtClean="0">
                          <a:solidFill>
                            <a:srgbClr val="000000"/>
                          </a:solidFill>
                        </a:rPr>
                        <a:t>智能制造</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CN" altLang="en-US" dirty="0" smtClean="0">
                          <a:solidFill>
                            <a:srgbClr val="000000"/>
                          </a:solidFill>
                        </a:rPr>
                        <a:t>更重视管理，强调人的因素和文化、思维、决策，多作宏观度量</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dirty="0" smtClean="0">
                          <a:solidFill>
                            <a:srgbClr val="000000"/>
                          </a:solidFill>
                        </a:rPr>
                        <a:t>更重视技术，强调物的因素和算法、逻辑、闭环回馈，多作微观度量</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CN" altLang="en-US" dirty="0" smtClean="0">
                          <a:solidFill>
                            <a:srgbClr val="000000"/>
                          </a:solidFill>
                        </a:rPr>
                        <a:t>着眼于企业生存发展的社会环境，决定采用相关的信息技术，实现物为人服务</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dirty="0" smtClean="0">
                          <a:solidFill>
                            <a:srgbClr val="000000"/>
                          </a:solidFill>
                        </a:rPr>
                        <a:t>着眼于系统运行物理环境，依据触发事件，按事先设定或自学习算法采取动作</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CN" altLang="en-US" dirty="0" smtClean="0">
                          <a:solidFill>
                            <a:srgbClr val="000000"/>
                          </a:solidFill>
                        </a:rPr>
                        <a:t>“事件</a:t>
                      </a:r>
                      <a:r>
                        <a:rPr lang="en-US" altLang="zh-CN" dirty="0" smtClean="0">
                          <a:solidFill>
                            <a:srgbClr val="000000"/>
                          </a:solidFill>
                        </a:rPr>
                        <a:t>-</a:t>
                      </a:r>
                      <a:r>
                        <a:rPr lang="zh-CN" altLang="en-US" dirty="0" smtClean="0">
                          <a:solidFill>
                            <a:srgbClr val="000000"/>
                          </a:solidFill>
                        </a:rPr>
                        <a:t>感知</a:t>
                      </a:r>
                      <a:r>
                        <a:rPr lang="en-US" altLang="zh-CN" dirty="0" smtClean="0">
                          <a:solidFill>
                            <a:srgbClr val="000000"/>
                          </a:solidFill>
                        </a:rPr>
                        <a:t>-</a:t>
                      </a:r>
                      <a:r>
                        <a:rPr lang="zh-CN" altLang="en-US" dirty="0" smtClean="0">
                          <a:solidFill>
                            <a:srgbClr val="000000"/>
                          </a:solidFill>
                        </a:rPr>
                        <a:t>分析</a:t>
                      </a:r>
                      <a:r>
                        <a:rPr lang="en-US" altLang="zh-CN" dirty="0" smtClean="0">
                          <a:solidFill>
                            <a:srgbClr val="000000"/>
                          </a:solidFill>
                        </a:rPr>
                        <a:t>-</a:t>
                      </a:r>
                      <a:r>
                        <a:rPr lang="zh-CN" altLang="en-US" dirty="0" smtClean="0">
                          <a:solidFill>
                            <a:srgbClr val="000000"/>
                          </a:solidFill>
                        </a:rPr>
                        <a:t>决策”的回馈周期通常按日、月、年，难以“秒杀”</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dirty="0" smtClean="0">
                          <a:solidFill>
                            <a:srgbClr val="000000"/>
                          </a:solidFill>
                        </a:rPr>
                        <a:t>“事件</a:t>
                      </a:r>
                      <a:r>
                        <a:rPr lang="en-US" altLang="zh-CN" dirty="0" smtClean="0">
                          <a:solidFill>
                            <a:srgbClr val="000000"/>
                          </a:solidFill>
                        </a:rPr>
                        <a:t>-</a:t>
                      </a:r>
                      <a:r>
                        <a:rPr lang="zh-CN" altLang="en-US" dirty="0" smtClean="0">
                          <a:solidFill>
                            <a:srgbClr val="000000"/>
                          </a:solidFill>
                        </a:rPr>
                        <a:t>触发</a:t>
                      </a:r>
                      <a:r>
                        <a:rPr lang="en-US" altLang="zh-CN" dirty="0" smtClean="0">
                          <a:solidFill>
                            <a:srgbClr val="000000"/>
                          </a:solidFill>
                        </a:rPr>
                        <a:t>-</a:t>
                      </a:r>
                      <a:r>
                        <a:rPr lang="zh-CN" altLang="en-US" dirty="0" smtClean="0">
                          <a:solidFill>
                            <a:srgbClr val="000000"/>
                          </a:solidFill>
                        </a:rPr>
                        <a:t>计算</a:t>
                      </a:r>
                      <a:r>
                        <a:rPr lang="en-US" altLang="zh-CN" dirty="0" smtClean="0">
                          <a:solidFill>
                            <a:srgbClr val="000000"/>
                          </a:solidFill>
                        </a:rPr>
                        <a:t>-</a:t>
                      </a:r>
                      <a:r>
                        <a:rPr lang="zh-CN" altLang="en-US" dirty="0" smtClean="0">
                          <a:solidFill>
                            <a:srgbClr val="000000"/>
                          </a:solidFill>
                        </a:rPr>
                        <a:t>动作”的回馈周期通常为秒、分，可以借助工具“秒杀”</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CN" altLang="en-US" dirty="0" smtClean="0">
                          <a:solidFill>
                            <a:srgbClr val="000000"/>
                          </a:solidFill>
                        </a:rPr>
                        <a:t>必须关联价值量，突出企业利润核心，统筹企业人财物产供销，运用包括智能技术在内的各项信息技术，确保企业趋利避害，获得长足发展</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dirty="0" smtClean="0">
                          <a:solidFill>
                            <a:srgbClr val="000000"/>
                          </a:solidFill>
                        </a:rPr>
                        <a:t>通常只考虑实物量，在效率、时间、空间，以及自动采集、滤波、预警、保全、控制、计算等方面具有优势，可最大限度实现资源节约</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zh-CN" altLang="en-US" dirty="0" smtClean="0">
                          <a:solidFill>
                            <a:srgbClr val="000000"/>
                          </a:solidFill>
                        </a:rPr>
                        <a:t>树立服务交流的理念，借助信息技术工具实现协同创新，共赢发展，“不怕做不到，只怕想不到”</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dirty="0" smtClean="0">
                          <a:solidFill>
                            <a:srgbClr val="000000"/>
                          </a:solidFill>
                        </a:rPr>
                        <a:t>根据既定的业务流程和节点要素，高效率地实现协同服务，“只要想到了，一定做得到”</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solidFill>
                            <a:srgbClr val="000000"/>
                          </a:solidFill>
                        </a:rPr>
                        <a:t>人机交互采取数据挖掘、信息推送、指标分析等形式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dirty="0" smtClean="0">
                          <a:solidFill>
                            <a:srgbClr val="000000"/>
                          </a:solidFill>
                        </a:rPr>
                        <a:t>人机交互采取定点报告、数据保全、闭环执行等形式</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solidFill>
                            <a:srgbClr val="000000"/>
                          </a:solidFill>
                        </a:rPr>
                        <a:t>项目投入主要为软件开发、工作流、方法库研究，工程形象隐形化，是修内功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zh-CN" altLang="en-US" dirty="0" smtClean="0">
                          <a:solidFill>
                            <a:srgbClr val="000000"/>
                          </a:solidFill>
                        </a:rPr>
                        <a:t>项目有大量传感、控制设备投入，工程形象显形化，是练外功</a:t>
                      </a:r>
                      <a:endParaRPr lang="zh-CN" altLang="en-US"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标题 2"/>
          <p:cNvSpPr>
            <a:spLocks noGrp="1"/>
          </p:cNvSpPr>
          <p:nvPr>
            <p:ph type="title"/>
          </p:nvPr>
        </p:nvSpPr>
        <p:spPr>
          <a:xfrm>
            <a:off x="184684" y="32566"/>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Tree>
    <p:extLst>
      <p:ext uri="{BB962C8B-B14F-4D97-AF65-F5344CB8AC3E}">
        <p14:creationId xmlns:p14="http://schemas.microsoft.com/office/powerpoint/2010/main" xmlns="" val="35274718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268760"/>
            <a:ext cx="8229600" cy="5260040"/>
          </a:xfrm>
        </p:spPr>
        <p:txBody>
          <a:bodyPr>
            <a:normAutofit fontScale="92500" lnSpcReduction="10000"/>
          </a:bodyPr>
          <a:lstStyle/>
          <a:p>
            <a:r>
              <a:rPr lang="zh-CN" altLang="en-US" dirty="0" smtClean="0"/>
              <a:t>许多企业不是没有信息化，而是如何实现制造业企业信息化转型升级跨越发展：</a:t>
            </a:r>
            <a:endParaRPr lang="en-US" altLang="zh-CN" dirty="0" smtClean="0"/>
          </a:p>
          <a:p>
            <a:r>
              <a:rPr lang="zh-CN" altLang="en-US" dirty="0" smtClean="0"/>
              <a:t>核心利益：利润</a:t>
            </a:r>
            <a:endParaRPr lang="en-US" altLang="zh-CN" dirty="0" smtClean="0"/>
          </a:p>
          <a:p>
            <a:r>
              <a:rPr lang="zh-CN" altLang="en-US" dirty="0" smtClean="0"/>
              <a:t>思维理念：跨界</a:t>
            </a:r>
            <a:r>
              <a:rPr lang="en-US" altLang="zh-CN" dirty="0" smtClean="0"/>
              <a:t>·</a:t>
            </a:r>
            <a:r>
              <a:rPr lang="zh-CN" altLang="en-US" dirty="0" smtClean="0"/>
              <a:t>融合</a:t>
            </a:r>
            <a:r>
              <a:rPr lang="en-US" altLang="zh-CN" dirty="0" smtClean="0"/>
              <a:t>·</a:t>
            </a:r>
            <a:r>
              <a:rPr lang="zh-CN" altLang="en-US" dirty="0" smtClean="0"/>
              <a:t>扁平化</a:t>
            </a:r>
            <a:endParaRPr lang="en-US" altLang="zh-CN" dirty="0" smtClean="0"/>
          </a:p>
          <a:p>
            <a:r>
              <a:rPr lang="zh-CN" altLang="en-US" dirty="0" smtClean="0"/>
              <a:t>信息化工具：大数据、云计算、物联网、务联网、电子商务、</a:t>
            </a:r>
            <a:r>
              <a:rPr lang="zh-CN" altLang="en-US" sz="2800" dirty="0" smtClean="0"/>
              <a:t>软件</a:t>
            </a:r>
            <a:r>
              <a:rPr lang="zh-CN" altLang="en-US" sz="2800" dirty="0"/>
              <a:t>与信息</a:t>
            </a:r>
            <a:r>
              <a:rPr lang="zh-CN" altLang="en-US" sz="2800" dirty="0" smtClean="0"/>
              <a:t>服务、</a:t>
            </a:r>
            <a:r>
              <a:rPr lang="zh-CN" altLang="en-US" sz="2800" dirty="0"/>
              <a:t>金融互联网、</a:t>
            </a:r>
            <a:r>
              <a:rPr lang="zh-CN" altLang="en-US" sz="2800" dirty="0" smtClean="0"/>
              <a:t>移动互联网、机器人、信息安全、</a:t>
            </a:r>
            <a:r>
              <a:rPr lang="en-US" altLang="zh-CN" sz="2800" dirty="0" smtClean="0"/>
              <a:t>……</a:t>
            </a:r>
          </a:p>
          <a:p>
            <a:r>
              <a:rPr lang="zh-CN" altLang="en-US" dirty="0" smtClean="0"/>
              <a:t>实现途径：前瞻设计、分步实施、统一标准、有效集成。</a:t>
            </a:r>
            <a:endParaRPr lang="en-US" altLang="zh-CN" dirty="0"/>
          </a:p>
          <a:p>
            <a:r>
              <a:rPr lang="zh-CN" altLang="en-US" dirty="0"/>
              <a:t>合作方式：自行开发、协同开发、外包开发、众包开发、</a:t>
            </a:r>
            <a:r>
              <a:rPr lang="en-US" altLang="zh-CN" dirty="0"/>
              <a:t>……</a:t>
            </a:r>
          </a:p>
          <a:p>
            <a:r>
              <a:rPr lang="zh-CN" altLang="en-US" dirty="0"/>
              <a:t>资源</a:t>
            </a:r>
            <a:r>
              <a:rPr lang="zh-CN" altLang="en-US" dirty="0" smtClean="0"/>
              <a:t>保障：开发和维护并重，软件和硬件并重，内部和外部并重，管理和技术并重。</a:t>
            </a:r>
            <a:endParaRPr lang="en-US" altLang="zh-CN" dirty="0" smtClean="0"/>
          </a:p>
          <a:p>
            <a:r>
              <a:rPr lang="zh-CN" altLang="en-US" dirty="0" smtClean="0"/>
              <a:t>模式创新：</a:t>
            </a:r>
            <a:r>
              <a:rPr lang="en-US" altLang="zh-CN" dirty="0" smtClean="0"/>
              <a:t>B2C</a:t>
            </a:r>
            <a:r>
              <a:rPr lang="zh-CN" altLang="en-US" dirty="0"/>
              <a:t>、</a:t>
            </a:r>
            <a:r>
              <a:rPr lang="en-US" altLang="zh-CN" dirty="0" smtClean="0"/>
              <a:t>B2B</a:t>
            </a:r>
            <a:r>
              <a:rPr lang="zh-CN" altLang="en-US" dirty="0" smtClean="0"/>
              <a:t>、</a:t>
            </a:r>
            <a:r>
              <a:rPr lang="en-US" altLang="zh-CN" dirty="0" smtClean="0"/>
              <a:t>C2B2C</a:t>
            </a:r>
            <a:r>
              <a:rPr lang="zh-CN" altLang="en-US" dirty="0" smtClean="0"/>
              <a:t>、 </a:t>
            </a:r>
            <a:r>
              <a:rPr lang="en-US" altLang="zh-CN" dirty="0" smtClean="0"/>
              <a:t>C2P2B2P2C</a:t>
            </a:r>
            <a:r>
              <a:rPr lang="zh-CN" altLang="en-US" sz="2400" dirty="0"/>
              <a:t>、</a:t>
            </a:r>
            <a:r>
              <a:rPr lang="en-US" altLang="zh-CN" sz="2400" dirty="0"/>
              <a:t>……</a:t>
            </a:r>
          </a:p>
          <a:p>
            <a:endParaRPr lang="en-US" altLang="zh-CN" dirty="0"/>
          </a:p>
          <a:p>
            <a:endParaRPr lang="zh-CN" altLang="en-US" dirty="0"/>
          </a:p>
        </p:txBody>
      </p:sp>
      <p:sp>
        <p:nvSpPr>
          <p:cNvPr id="4" name="标题 2"/>
          <p:cNvSpPr>
            <a:spLocks noGrp="1"/>
          </p:cNvSpPr>
          <p:nvPr>
            <p:ph type="title"/>
          </p:nvPr>
        </p:nvSpPr>
        <p:spPr>
          <a:xfrm>
            <a:off x="179512" y="274638"/>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Tree>
    <p:extLst>
      <p:ext uri="{BB962C8B-B14F-4D97-AF65-F5344CB8AC3E}">
        <p14:creationId xmlns:p14="http://schemas.microsoft.com/office/powerpoint/2010/main" xmlns="" val="350360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r>
              <a:rPr lang="zh-CN" altLang="en-US" dirty="0"/>
              <a:t>“中国制造</a:t>
            </a:r>
            <a:r>
              <a:rPr lang="en-US" altLang="zh-CN" dirty="0"/>
              <a:t>2025”</a:t>
            </a:r>
            <a:r>
              <a:rPr lang="zh-CN" altLang="en-US" dirty="0"/>
              <a:t>是中国工业未来</a:t>
            </a:r>
            <a:r>
              <a:rPr lang="en-US" altLang="zh-CN" dirty="0"/>
              <a:t>10</a:t>
            </a:r>
            <a:r>
              <a:rPr lang="zh-CN" altLang="en-US" dirty="0"/>
              <a:t>年的发展纲领、顶层设计。政府这一行将向市场传递强烈信号：工业转型将迎来大突破、大提速</a:t>
            </a:r>
            <a:r>
              <a:rPr lang="zh-CN" altLang="en-US" dirty="0" smtClean="0"/>
              <a:t>。</a:t>
            </a:r>
            <a:r>
              <a:rPr lang="zh-CN" altLang="en-US" dirty="0"/>
              <a:t>（国务院国发</a:t>
            </a:r>
            <a:r>
              <a:rPr lang="en-US" altLang="zh-CN" dirty="0"/>
              <a:t>〔2015〕28</a:t>
            </a:r>
            <a:r>
              <a:rPr lang="zh-CN" altLang="en-US" dirty="0" smtClean="0"/>
              <a:t>号）</a:t>
            </a:r>
            <a:endParaRPr lang="zh-CN" altLang="en-US" dirty="0"/>
          </a:p>
          <a:p>
            <a:endParaRPr lang="zh-CN" altLang="en-US" dirty="0"/>
          </a:p>
          <a:p>
            <a:r>
              <a:rPr lang="zh-CN" altLang="en-US" dirty="0"/>
              <a:t>工信部表示，计划大体分三步，用三个十年左右的时间实现制造业大国向制造业强国的转变，“中国制造</a:t>
            </a:r>
            <a:r>
              <a:rPr lang="en-US" altLang="zh-CN" dirty="0"/>
              <a:t>2025”</a:t>
            </a:r>
            <a:r>
              <a:rPr lang="zh-CN" altLang="en-US" dirty="0"/>
              <a:t>是“三步走”的第一步，将指导中国进入全球制造业的第二方阵</a:t>
            </a:r>
            <a:r>
              <a:rPr lang="zh-CN" altLang="en-US" dirty="0" smtClean="0"/>
              <a:t>。</a:t>
            </a:r>
            <a:r>
              <a:rPr lang="en-US" altLang="zh-CN" dirty="0" smtClean="0"/>
              <a:t>(</a:t>
            </a:r>
            <a:r>
              <a:rPr lang="zh-CN" altLang="en-US" dirty="0" smtClean="0"/>
              <a:t>美国</a:t>
            </a:r>
            <a:r>
              <a:rPr lang="en-US" altLang="zh-CN" dirty="0" smtClean="0"/>
              <a:t>,</a:t>
            </a:r>
            <a:r>
              <a:rPr lang="zh-CN" altLang="en-US" dirty="0" smtClean="0"/>
              <a:t> 德日，</a:t>
            </a:r>
            <a:r>
              <a:rPr lang="zh-CN" altLang="en-US" dirty="0"/>
              <a:t>中英法</a:t>
            </a:r>
            <a:r>
              <a:rPr lang="zh-CN" altLang="en-US" dirty="0" smtClean="0"/>
              <a:t>韩</a:t>
            </a:r>
            <a:r>
              <a:rPr lang="en-US" altLang="zh-CN" dirty="0" smtClean="0"/>
              <a:t>)</a:t>
            </a:r>
            <a:endParaRPr lang="zh-CN" altLang="en-US" dirty="0"/>
          </a:p>
        </p:txBody>
      </p:sp>
      <p:sp>
        <p:nvSpPr>
          <p:cNvPr id="3" name="标题 2"/>
          <p:cNvSpPr>
            <a:spLocks noGrp="1"/>
          </p:cNvSpPr>
          <p:nvPr>
            <p:ph type="title"/>
          </p:nvPr>
        </p:nvSpPr>
        <p:spPr/>
        <p:txBody>
          <a:bodyPr/>
          <a:lstStyle/>
          <a:p>
            <a:r>
              <a:rPr lang="zh-CN" altLang="en-US" dirty="0" smtClean="0"/>
              <a:t>中国制造</a:t>
            </a:r>
            <a:r>
              <a:rPr lang="en-US" altLang="zh-CN" dirty="0" smtClean="0"/>
              <a:t>2025·</a:t>
            </a:r>
            <a:r>
              <a:rPr lang="zh-CN" altLang="en-US" dirty="0" smtClean="0"/>
              <a:t>国家战略</a:t>
            </a:r>
            <a:endParaRPr lang="zh-CN" altLang="en-US" dirty="0"/>
          </a:p>
        </p:txBody>
      </p:sp>
      <p:sp>
        <p:nvSpPr>
          <p:cNvPr id="4" name="TextBox 3"/>
          <p:cNvSpPr txBox="1"/>
          <p:nvPr/>
        </p:nvSpPr>
        <p:spPr>
          <a:xfrm>
            <a:off x="6516216" y="5949280"/>
            <a:ext cx="1944216" cy="369332"/>
          </a:xfrm>
          <a:prstGeom prst="rect">
            <a:avLst/>
          </a:prstGeom>
          <a:noFill/>
        </p:spPr>
        <p:txBody>
          <a:bodyPr wrap="square" rtlCol="0">
            <a:spAutoFit/>
          </a:bodyPr>
          <a:lstStyle/>
          <a:p>
            <a:r>
              <a:rPr lang="zh-CN" altLang="en-US" dirty="0" smtClean="0">
                <a:solidFill>
                  <a:schemeClr val="bg1">
                    <a:lumMod val="75000"/>
                  </a:schemeClr>
                </a:solidFill>
                <a:effectLst>
                  <a:outerShdw blurRad="38100" dist="38100" dir="2700000" algn="tl">
                    <a:srgbClr val="000000">
                      <a:alpha val="43137"/>
                    </a:srgbClr>
                  </a:outerShdw>
                </a:effectLst>
              </a:rPr>
              <a:t>形势与环境</a:t>
            </a:r>
            <a:endParaRPr lang="zh-CN" altLang="en-US" dirty="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624988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a:spLocks noGrp="1"/>
          </p:cNvSpPr>
          <p:nvPr>
            <p:ph type="title"/>
          </p:nvPr>
        </p:nvSpPr>
        <p:spPr>
          <a:xfrm>
            <a:off x="179512" y="44624"/>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
        <p:nvSpPr>
          <p:cNvPr id="9" name="AutoShape 2"/>
          <p:cNvSpPr>
            <a:spLocks noChangeArrowheads="1"/>
          </p:cNvSpPr>
          <p:nvPr/>
        </p:nvSpPr>
        <p:spPr bwMode="auto">
          <a:xfrm>
            <a:off x="250825" y="4581128"/>
            <a:ext cx="8642350" cy="2276871"/>
          </a:xfrm>
          <a:prstGeom prst="roundRect">
            <a:avLst>
              <a:gd name="adj" fmla="val 3486"/>
            </a:avLst>
          </a:prstGeom>
          <a:solidFill>
            <a:srgbClr val="FFFFFF">
              <a:alpha val="64999"/>
            </a:srgbClr>
          </a:solidFill>
          <a:ln w="9525">
            <a:solidFill>
              <a:schemeClr val="hlink"/>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zh-CN" altLang="en-US"/>
          </a:p>
        </p:txBody>
      </p:sp>
      <p:grpSp>
        <p:nvGrpSpPr>
          <p:cNvPr id="11" name="Group 32"/>
          <p:cNvGrpSpPr>
            <a:grpSpLocks/>
          </p:cNvGrpSpPr>
          <p:nvPr/>
        </p:nvGrpSpPr>
        <p:grpSpPr bwMode="auto">
          <a:xfrm>
            <a:off x="1976908" y="908720"/>
            <a:ext cx="5259388" cy="3672408"/>
            <a:chOff x="681" y="528"/>
            <a:chExt cx="4398" cy="3264"/>
          </a:xfrm>
        </p:grpSpPr>
        <p:grpSp>
          <p:nvGrpSpPr>
            <p:cNvPr id="12" name="Group 5"/>
            <p:cNvGrpSpPr>
              <a:grpSpLocks/>
            </p:cNvGrpSpPr>
            <p:nvPr/>
          </p:nvGrpSpPr>
          <p:grpSpPr bwMode="auto">
            <a:xfrm>
              <a:off x="1817" y="1418"/>
              <a:ext cx="2146" cy="1438"/>
              <a:chOff x="1817" y="1418"/>
              <a:chExt cx="2146" cy="1438"/>
            </a:xfrm>
          </p:grpSpPr>
          <p:sp>
            <p:nvSpPr>
              <p:cNvPr id="31" name="Freeform 6"/>
              <p:cNvSpPr>
                <a:spLocks/>
              </p:cNvSpPr>
              <p:nvPr/>
            </p:nvSpPr>
            <p:spPr bwMode="auto">
              <a:xfrm>
                <a:off x="1821" y="1418"/>
                <a:ext cx="2142" cy="1346"/>
              </a:xfrm>
              <a:custGeom>
                <a:avLst/>
                <a:gdLst>
                  <a:gd name="T0" fmla="*/ 2140 w 2142"/>
                  <a:gd name="T1" fmla="*/ 708 h 1346"/>
                  <a:gd name="T2" fmla="*/ 2120 w 2142"/>
                  <a:gd name="T3" fmla="*/ 808 h 1346"/>
                  <a:gd name="T4" fmla="*/ 2076 w 2142"/>
                  <a:gd name="T5" fmla="*/ 904 h 1346"/>
                  <a:gd name="T6" fmla="*/ 2012 w 2142"/>
                  <a:gd name="T7" fmla="*/ 994 h 1346"/>
                  <a:gd name="T8" fmla="*/ 1928 w 2142"/>
                  <a:gd name="T9" fmla="*/ 1076 h 1346"/>
                  <a:gd name="T10" fmla="*/ 1828 w 2142"/>
                  <a:gd name="T11" fmla="*/ 1148 h 1346"/>
                  <a:gd name="T12" fmla="*/ 1712 w 2142"/>
                  <a:gd name="T13" fmla="*/ 1212 h 1346"/>
                  <a:gd name="T14" fmla="*/ 1582 w 2142"/>
                  <a:gd name="T15" fmla="*/ 1264 h 1346"/>
                  <a:gd name="T16" fmla="*/ 1438 w 2142"/>
                  <a:gd name="T17" fmla="*/ 1306 h 1346"/>
                  <a:gd name="T18" fmla="*/ 1286 w 2142"/>
                  <a:gd name="T19" fmla="*/ 1332 h 1346"/>
                  <a:gd name="T20" fmla="*/ 1126 w 2142"/>
                  <a:gd name="T21" fmla="*/ 1346 h 1346"/>
                  <a:gd name="T22" fmla="*/ 1016 w 2142"/>
                  <a:gd name="T23" fmla="*/ 1346 h 1346"/>
                  <a:gd name="T24" fmla="*/ 854 w 2142"/>
                  <a:gd name="T25" fmla="*/ 1332 h 1346"/>
                  <a:gd name="T26" fmla="*/ 702 w 2142"/>
                  <a:gd name="T27" fmla="*/ 1306 h 1346"/>
                  <a:gd name="T28" fmla="*/ 560 w 2142"/>
                  <a:gd name="T29" fmla="*/ 1264 h 1346"/>
                  <a:gd name="T30" fmla="*/ 430 w 2142"/>
                  <a:gd name="T31" fmla="*/ 1212 h 1346"/>
                  <a:gd name="T32" fmla="*/ 314 w 2142"/>
                  <a:gd name="T33" fmla="*/ 1148 h 1346"/>
                  <a:gd name="T34" fmla="*/ 212 w 2142"/>
                  <a:gd name="T35" fmla="*/ 1076 h 1346"/>
                  <a:gd name="T36" fmla="*/ 130 w 2142"/>
                  <a:gd name="T37" fmla="*/ 994 h 1346"/>
                  <a:gd name="T38" fmla="*/ 64 w 2142"/>
                  <a:gd name="T39" fmla="*/ 904 h 1346"/>
                  <a:gd name="T40" fmla="*/ 22 w 2142"/>
                  <a:gd name="T41" fmla="*/ 808 h 1346"/>
                  <a:gd name="T42" fmla="*/ 2 w 2142"/>
                  <a:gd name="T43" fmla="*/ 708 h 1346"/>
                  <a:gd name="T44" fmla="*/ 2 w 2142"/>
                  <a:gd name="T45" fmla="*/ 638 h 1346"/>
                  <a:gd name="T46" fmla="*/ 22 w 2142"/>
                  <a:gd name="T47" fmla="*/ 536 h 1346"/>
                  <a:gd name="T48" fmla="*/ 64 w 2142"/>
                  <a:gd name="T49" fmla="*/ 442 h 1346"/>
                  <a:gd name="T50" fmla="*/ 130 w 2142"/>
                  <a:gd name="T51" fmla="*/ 352 h 1346"/>
                  <a:gd name="T52" fmla="*/ 212 w 2142"/>
                  <a:gd name="T53" fmla="*/ 270 h 1346"/>
                  <a:gd name="T54" fmla="*/ 314 w 2142"/>
                  <a:gd name="T55" fmla="*/ 196 h 1346"/>
                  <a:gd name="T56" fmla="*/ 430 w 2142"/>
                  <a:gd name="T57" fmla="*/ 134 h 1346"/>
                  <a:gd name="T58" fmla="*/ 560 w 2142"/>
                  <a:gd name="T59" fmla="*/ 80 h 1346"/>
                  <a:gd name="T60" fmla="*/ 702 w 2142"/>
                  <a:gd name="T61" fmla="*/ 40 h 1346"/>
                  <a:gd name="T62" fmla="*/ 854 w 2142"/>
                  <a:gd name="T63" fmla="*/ 14 h 1346"/>
                  <a:gd name="T64" fmla="*/ 1016 w 2142"/>
                  <a:gd name="T65" fmla="*/ 0 h 1346"/>
                  <a:gd name="T66" fmla="*/ 1126 w 2142"/>
                  <a:gd name="T67" fmla="*/ 0 h 1346"/>
                  <a:gd name="T68" fmla="*/ 1286 w 2142"/>
                  <a:gd name="T69" fmla="*/ 14 h 1346"/>
                  <a:gd name="T70" fmla="*/ 1438 w 2142"/>
                  <a:gd name="T71" fmla="*/ 40 h 1346"/>
                  <a:gd name="T72" fmla="*/ 1582 w 2142"/>
                  <a:gd name="T73" fmla="*/ 80 h 1346"/>
                  <a:gd name="T74" fmla="*/ 1712 w 2142"/>
                  <a:gd name="T75" fmla="*/ 134 h 1346"/>
                  <a:gd name="T76" fmla="*/ 1828 w 2142"/>
                  <a:gd name="T77" fmla="*/ 196 h 1346"/>
                  <a:gd name="T78" fmla="*/ 1928 w 2142"/>
                  <a:gd name="T79" fmla="*/ 270 h 1346"/>
                  <a:gd name="T80" fmla="*/ 2012 w 2142"/>
                  <a:gd name="T81" fmla="*/ 352 h 1346"/>
                  <a:gd name="T82" fmla="*/ 2076 w 2142"/>
                  <a:gd name="T83" fmla="*/ 442 h 1346"/>
                  <a:gd name="T84" fmla="*/ 2120 w 2142"/>
                  <a:gd name="T85" fmla="*/ 536 h 1346"/>
                  <a:gd name="T86" fmla="*/ 2140 w 2142"/>
                  <a:gd name="T87" fmla="*/ 638 h 1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42" h="1346">
                    <a:moveTo>
                      <a:pt x="2142" y="672"/>
                    </a:moveTo>
                    <a:lnTo>
                      <a:pt x="2142" y="672"/>
                    </a:lnTo>
                    <a:lnTo>
                      <a:pt x="2140" y="708"/>
                    </a:lnTo>
                    <a:lnTo>
                      <a:pt x="2136" y="742"/>
                    </a:lnTo>
                    <a:lnTo>
                      <a:pt x="2128" y="776"/>
                    </a:lnTo>
                    <a:lnTo>
                      <a:pt x="2120" y="808"/>
                    </a:lnTo>
                    <a:lnTo>
                      <a:pt x="2108" y="840"/>
                    </a:lnTo>
                    <a:lnTo>
                      <a:pt x="2094" y="872"/>
                    </a:lnTo>
                    <a:lnTo>
                      <a:pt x="2076" y="904"/>
                    </a:lnTo>
                    <a:lnTo>
                      <a:pt x="2058" y="934"/>
                    </a:lnTo>
                    <a:lnTo>
                      <a:pt x="2036" y="964"/>
                    </a:lnTo>
                    <a:lnTo>
                      <a:pt x="2012" y="994"/>
                    </a:lnTo>
                    <a:lnTo>
                      <a:pt x="1986" y="1022"/>
                    </a:lnTo>
                    <a:lnTo>
                      <a:pt x="1958" y="1050"/>
                    </a:lnTo>
                    <a:lnTo>
                      <a:pt x="1928" y="1076"/>
                    </a:lnTo>
                    <a:lnTo>
                      <a:pt x="1896" y="1100"/>
                    </a:lnTo>
                    <a:lnTo>
                      <a:pt x="1864" y="1126"/>
                    </a:lnTo>
                    <a:lnTo>
                      <a:pt x="1828" y="1148"/>
                    </a:lnTo>
                    <a:lnTo>
                      <a:pt x="1790" y="1172"/>
                    </a:lnTo>
                    <a:lnTo>
                      <a:pt x="1752" y="1192"/>
                    </a:lnTo>
                    <a:lnTo>
                      <a:pt x="1712" y="1212"/>
                    </a:lnTo>
                    <a:lnTo>
                      <a:pt x="1670" y="1232"/>
                    </a:lnTo>
                    <a:lnTo>
                      <a:pt x="1626" y="1248"/>
                    </a:lnTo>
                    <a:lnTo>
                      <a:pt x="1582" y="1264"/>
                    </a:lnTo>
                    <a:lnTo>
                      <a:pt x="1534" y="1280"/>
                    </a:lnTo>
                    <a:lnTo>
                      <a:pt x="1488" y="1294"/>
                    </a:lnTo>
                    <a:lnTo>
                      <a:pt x="1438" y="1306"/>
                    </a:lnTo>
                    <a:lnTo>
                      <a:pt x="1390" y="1316"/>
                    </a:lnTo>
                    <a:lnTo>
                      <a:pt x="1338" y="1324"/>
                    </a:lnTo>
                    <a:lnTo>
                      <a:pt x="1286" y="1332"/>
                    </a:lnTo>
                    <a:lnTo>
                      <a:pt x="1234" y="1338"/>
                    </a:lnTo>
                    <a:lnTo>
                      <a:pt x="1180" y="1342"/>
                    </a:lnTo>
                    <a:lnTo>
                      <a:pt x="1126" y="1346"/>
                    </a:lnTo>
                    <a:lnTo>
                      <a:pt x="1070" y="1346"/>
                    </a:lnTo>
                    <a:lnTo>
                      <a:pt x="1070" y="1346"/>
                    </a:lnTo>
                    <a:lnTo>
                      <a:pt x="1016" y="1346"/>
                    </a:lnTo>
                    <a:lnTo>
                      <a:pt x="962" y="1342"/>
                    </a:lnTo>
                    <a:lnTo>
                      <a:pt x="908" y="1338"/>
                    </a:lnTo>
                    <a:lnTo>
                      <a:pt x="854" y="1332"/>
                    </a:lnTo>
                    <a:lnTo>
                      <a:pt x="804" y="1324"/>
                    </a:lnTo>
                    <a:lnTo>
                      <a:pt x="752" y="1316"/>
                    </a:lnTo>
                    <a:lnTo>
                      <a:pt x="702" y="1306"/>
                    </a:lnTo>
                    <a:lnTo>
                      <a:pt x="654" y="1294"/>
                    </a:lnTo>
                    <a:lnTo>
                      <a:pt x="606" y="1280"/>
                    </a:lnTo>
                    <a:lnTo>
                      <a:pt x="560" y="1264"/>
                    </a:lnTo>
                    <a:lnTo>
                      <a:pt x="516" y="1248"/>
                    </a:lnTo>
                    <a:lnTo>
                      <a:pt x="472" y="1232"/>
                    </a:lnTo>
                    <a:lnTo>
                      <a:pt x="430" y="1212"/>
                    </a:lnTo>
                    <a:lnTo>
                      <a:pt x="390" y="1192"/>
                    </a:lnTo>
                    <a:lnTo>
                      <a:pt x="350" y="1172"/>
                    </a:lnTo>
                    <a:lnTo>
                      <a:pt x="314" y="1148"/>
                    </a:lnTo>
                    <a:lnTo>
                      <a:pt x="278" y="1126"/>
                    </a:lnTo>
                    <a:lnTo>
                      <a:pt x="244" y="1100"/>
                    </a:lnTo>
                    <a:lnTo>
                      <a:pt x="212" y="1076"/>
                    </a:lnTo>
                    <a:lnTo>
                      <a:pt x="182" y="1050"/>
                    </a:lnTo>
                    <a:lnTo>
                      <a:pt x="156" y="1022"/>
                    </a:lnTo>
                    <a:lnTo>
                      <a:pt x="130" y="994"/>
                    </a:lnTo>
                    <a:lnTo>
                      <a:pt x="106" y="964"/>
                    </a:lnTo>
                    <a:lnTo>
                      <a:pt x="84" y="934"/>
                    </a:lnTo>
                    <a:lnTo>
                      <a:pt x="64" y="904"/>
                    </a:lnTo>
                    <a:lnTo>
                      <a:pt x="48" y="872"/>
                    </a:lnTo>
                    <a:lnTo>
                      <a:pt x="34" y="840"/>
                    </a:lnTo>
                    <a:lnTo>
                      <a:pt x="22" y="808"/>
                    </a:lnTo>
                    <a:lnTo>
                      <a:pt x="12" y="776"/>
                    </a:lnTo>
                    <a:lnTo>
                      <a:pt x="6" y="742"/>
                    </a:lnTo>
                    <a:lnTo>
                      <a:pt x="2" y="708"/>
                    </a:lnTo>
                    <a:lnTo>
                      <a:pt x="0" y="672"/>
                    </a:lnTo>
                    <a:lnTo>
                      <a:pt x="0" y="672"/>
                    </a:lnTo>
                    <a:lnTo>
                      <a:pt x="2" y="638"/>
                    </a:lnTo>
                    <a:lnTo>
                      <a:pt x="6" y="604"/>
                    </a:lnTo>
                    <a:lnTo>
                      <a:pt x="12" y="570"/>
                    </a:lnTo>
                    <a:lnTo>
                      <a:pt x="22" y="536"/>
                    </a:lnTo>
                    <a:lnTo>
                      <a:pt x="34" y="504"/>
                    </a:lnTo>
                    <a:lnTo>
                      <a:pt x="48" y="472"/>
                    </a:lnTo>
                    <a:lnTo>
                      <a:pt x="64" y="442"/>
                    </a:lnTo>
                    <a:lnTo>
                      <a:pt x="84" y="410"/>
                    </a:lnTo>
                    <a:lnTo>
                      <a:pt x="106" y="380"/>
                    </a:lnTo>
                    <a:lnTo>
                      <a:pt x="130" y="352"/>
                    </a:lnTo>
                    <a:lnTo>
                      <a:pt x="156" y="324"/>
                    </a:lnTo>
                    <a:lnTo>
                      <a:pt x="182" y="296"/>
                    </a:lnTo>
                    <a:lnTo>
                      <a:pt x="212" y="270"/>
                    </a:lnTo>
                    <a:lnTo>
                      <a:pt x="244" y="244"/>
                    </a:lnTo>
                    <a:lnTo>
                      <a:pt x="278" y="220"/>
                    </a:lnTo>
                    <a:lnTo>
                      <a:pt x="314" y="196"/>
                    </a:lnTo>
                    <a:lnTo>
                      <a:pt x="350" y="174"/>
                    </a:lnTo>
                    <a:lnTo>
                      <a:pt x="390" y="154"/>
                    </a:lnTo>
                    <a:lnTo>
                      <a:pt x="430" y="134"/>
                    </a:lnTo>
                    <a:lnTo>
                      <a:pt x="472" y="114"/>
                    </a:lnTo>
                    <a:lnTo>
                      <a:pt x="516" y="96"/>
                    </a:lnTo>
                    <a:lnTo>
                      <a:pt x="560" y="80"/>
                    </a:lnTo>
                    <a:lnTo>
                      <a:pt x="606" y="66"/>
                    </a:lnTo>
                    <a:lnTo>
                      <a:pt x="654" y="52"/>
                    </a:lnTo>
                    <a:lnTo>
                      <a:pt x="702" y="40"/>
                    </a:lnTo>
                    <a:lnTo>
                      <a:pt x="752" y="30"/>
                    </a:lnTo>
                    <a:lnTo>
                      <a:pt x="804" y="20"/>
                    </a:lnTo>
                    <a:lnTo>
                      <a:pt x="854" y="14"/>
                    </a:lnTo>
                    <a:lnTo>
                      <a:pt x="908" y="8"/>
                    </a:lnTo>
                    <a:lnTo>
                      <a:pt x="962" y="2"/>
                    </a:lnTo>
                    <a:lnTo>
                      <a:pt x="1016" y="0"/>
                    </a:lnTo>
                    <a:lnTo>
                      <a:pt x="1070" y="0"/>
                    </a:lnTo>
                    <a:lnTo>
                      <a:pt x="1070" y="0"/>
                    </a:lnTo>
                    <a:lnTo>
                      <a:pt x="1126" y="0"/>
                    </a:lnTo>
                    <a:lnTo>
                      <a:pt x="1180" y="2"/>
                    </a:lnTo>
                    <a:lnTo>
                      <a:pt x="1234" y="8"/>
                    </a:lnTo>
                    <a:lnTo>
                      <a:pt x="1286" y="14"/>
                    </a:lnTo>
                    <a:lnTo>
                      <a:pt x="1338" y="20"/>
                    </a:lnTo>
                    <a:lnTo>
                      <a:pt x="1390" y="30"/>
                    </a:lnTo>
                    <a:lnTo>
                      <a:pt x="1438" y="40"/>
                    </a:lnTo>
                    <a:lnTo>
                      <a:pt x="1488" y="52"/>
                    </a:lnTo>
                    <a:lnTo>
                      <a:pt x="1534" y="66"/>
                    </a:lnTo>
                    <a:lnTo>
                      <a:pt x="1582" y="80"/>
                    </a:lnTo>
                    <a:lnTo>
                      <a:pt x="1626" y="96"/>
                    </a:lnTo>
                    <a:lnTo>
                      <a:pt x="1670" y="114"/>
                    </a:lnTo>
                    <a:lnTo>
                      <a:pt x="1712" y="134"/>
                    </a:lnTo>
                    <a:lnTo>
                      <a:pt x="1752" y="154"/>
                    </a:lnTo>
                    <a:lnTo>
                      <a:pt x="1790" y="174"/>
                    </a:lnTo>
                    <a:lnTo>
                      <a:pt x="1828" y="196"/>
                    </a:lnTo>
                    <a:lnTo>
                      <a:pt x="1864" y="220"/>
                    </a:lnTo>
                    <a:lnTo>
                      <a:pt x="1896" y="244"/>
                    </a:lnTo>
                    <a:lnTo>
                      <a:pt x="1928" y="270"/>
                    </a:lnTo>
                    <a:lnTo>
                      <a:pt x="1958" y="296"/>
                    </a:lnTo>
                    <a:lnTo>
                      <a:pt x="1986" y="324"/>
                    </a:lnTo>
                    <a:lnTo>
                      <a:pt x="2012" y="352"/>
                    </a:lnTo>
                    <a:lnTo>
                      <a:pt x="2036" y="380"/>
                    </a:lnTo>
                    <a:lnTo>
                      <a:pt x="2058" y="410"/>
                    </a:lnTo>
                    <a:lnTo>
                      <a:pt x="2076" y="442"/>
                    </a:lnTo>
                    <a:lnTo>
                      <a:pt x="2094" y="472"/>
                    </a:lnTo>
                    <a:lnTo>
                      <a:pt x="2108" y="504"/>
                    </a:lnTo>
                    <a:lnTo>
                      <a:pt x="2120" y="536"/>
                    </a:lnTo>
                    <a:lnTo>
                      <a:pt x="2128" y="570"/>
                    </a:lnTo>
                    <a:lnTo>
                      <a:pt x="2136" y="604"/>
                    </a:lnTo>
                    <a:lnTo>
                      <a:pt x="2140" y="638"/>
                    </a:lnTo>
                    <a:lnTo>
                      <a:pt x="2142" y="672"/>
                    </a:lnTo>
                    <a:lnTo>
                      <a:pt x="2142" y="672"/>
                    </a:lnTo>
                    <a:close/>
                  </a:path>
                </a:pathLst>
              </a:custGeom>
              <a:gradFill rotWithShape="1">
                <a:gsLst>
                  <a:gs pos="0">
                    <a:schemeClr val="accent2">
                      <a:gamma/>
                      <a:shade val="46275"/>
                      <a:invGamma/>
                    </a:schemeClr>
                  </a:gs>
                  <a:gs pos="50000">
                    <a:schemeClr val="accent2"/>
                  </a:gs>
                  <a:gs pos="100000">
                    <a:schemeClr val="accent2">
                      <a:gamma/>
                      <a:shade val="46275"/>
                      <a:invGamma/>
                    </a:schemeClr>
                  </a:gs>
                </a:gsLst>
                <a:lin ang="2700000" scaled="1"/>
              </a:gradFill>
              <a:ln w="1270">
                <a:solidFill>
                  <a:schemeClr val="bg1"/>
                </a:solidFill>
                <a:prstDash val="solid"/>
                <a:round/>
                <a:headEnd/>
                <a:tailEnd/>
              </a:ln>
            </p:spPr>
            <p:txBody>
              <a:bodyPr/>
              <a:lstStyle/>
              <a:p>
                <a:endParaRPr lang="zh-CN" altLang="en-US"/>
              </a:p>
            </p:txBody>
          </p:sp>
          <p:sp>
            <p:nvSpPr>
              <p:cNvPr id="32" name="Freeform 7"/>
              <p:cNvSpPr>
                <a:spLocks/>
              </p:cNvSpPr>
              <p:nvPr/>
            </p:nvSpPr>
            <p:spPr bwMode="auto">
              <a:xfrm>
                <a:off x="1817" y="2092"/>
                <a:ext cx="2146" cy="764"/>
              </a:xfrm>
              <a:custGeom>
                <a:avLst/>
                <a:gdLst>
                  <a:gd name="T0" fmla="*/ 2144 w 2146"/>
                  <a:gd name="T1" fmla="*/ 34 h 764"/>
                  <a:gd name="T2" fmla="*/ 2124 w 2146"/>
                  <a:gd name="T3" fmla="*/ 136 h 764"/>
                  <a:gd name="T4" fmla="*/ 2080 w 2146"/>
                  <a:gd name="T5" fmla="*/ 232 h 764"/>
                  <a:gd name="T6" fmla="*/ 2016 w 2146"/>
                  <a:gd name="T7" fmla="*/ 320 h 764"/>
                  <a:gd name="T8" fmla="*/ 1932 w 2146"/>
                  <a:gd name="T9" fmla="*/ 402 h 764"/>
                  <a:gd name="T10" fmla="*/ 1832 w 2146"/>
                  <a:gd name="T11" fmla="*/ 476 h 764"/>
                  <a:gd name="T12" fmla="*/ 1716 w 2146"/>
                  <a:gd name="T13" fmla="*/ 540 h 764"/>
                  <a:gd name="T14" fmla="*/ 1586 w 2146"/>
                  <a:gd name="T15" fmla="*/ 592 h 764"/>
                  <a:gd name="T16" fmla="*/ 1442 w 2146"/>
                  <a:gd name="T17" fmla="*/ 632 h 764"/>
                  <a:gd name="T18" fmla="*/ 1290 w 2146"/>
                  <a:gd name="T19" fmla="*/ 660 h 764"/>
                  <a:gd name="T20" fmla="*/ 1130 w 2146"/>
                  <a:gd name="T21" fmla="*/ 672 h 764"/>
                  <a:gd name="T22" fmla="*/ 1020 w 2146"/>
                  <a:gd name="T23" fmla="*/ 672 h 764"/>
                  <a:gd name="T24" fmla="*/ 860 w 2146"/>
                  <a:gd name="T25" fmla="*/ 660 h 764"/>
                  <a:gd name="T26" fmla="*/ 708 w 2146"/>
                  <a:gd name="T27" fmla="*/ 632 h 764"/>
                  <a:gd name="T28" fmla="*/ 566 w 2146"/>
                  <a:gd name="T29" fmla="*/ 592 h 764"/>
                  <a:gd name="T30" fmla="*/ 436 w 2146"/>
                  <a:gd name="T31" fmla="*/ 540 h 764"/>
                  <a:gd name="T32" fmla="*/ 320 w 2146"/>
                  <a:gd name="T33" fmla="*/ 478 h 764"/>
                  <a:gd name="T34" fmla="*/ 218 w 2146"/>
                  <a:gd name="T35" fmla="*/ 404 h 764"/>
                  <a:gd name="T36" fmla="*/ 136 w 2146"/>
                  <a:gd name="T37" fmla="*/ 324 h 764"/>
                  <a:gd name="T38" fmla="*/ 70 w 2146"/>
                  <a:gd name="T39" fmla="*/ 234 h 764"/>
                  <a:gd name="T40" fmla="*/ 26 w 2146"/>
                  <a:gd name="T41" fmla="*/ 138 h 764"/>
                  <a:gd name="T42" fmla="*/ 6 w 2146"/>
                  <a:gd name="T43" fmla="*/ 38 h 764"/>
                  <a:gd name="T44" fmla="*/ 4 w 2146"/>
                  <a:gd name="T45" fmla="*/ 0 h 764"/>
                  <a:gd name="T46" fmla="*/ 2 w 2146"/>
                  <a:gd name="T47" fmla="*/ 126 h 764"/>
                  <a:gd name="T48" fmla="*/ 22 w 2146"/>
                  <a:gd name="T49" fmla="*/ 226 h 764"/>
                  <a:gd name="T50" fmla="*/ 64 w 2146"/>
                  <a:gd name="T51" fmla="*/ 322 h 764"/>
                  <a:gd name="T52" fmla="*/ 130 w 2146"/>
                  <a:gd name="T53" fmla="*/ 412 h 764"/>
                  <a:gd name="T54" fmla="*/ 212 w 2146"/>
                  <a:gd name="T55" fmla="*/ 494 h 764"/>
                  <a:gd name="T56" fmla="*/ 314 w 2146"/>
                  <a:gd name="T57" fmla="*/ 566 h 764"/>
                  <a:gd name="T58" fmla="*/ 430 w 2146"/>
                  <a:gd name="T59" fmla="*/ 630 h 764"/>
                  <a:gd name="T60" fmla="*/ 560 w 2146"/>
                  <a:gd name="T61" fmla="*/ 682 h 764"/>
                  <a:gd name="T62" fmla="*/ 702 w 2146"/>
                  <a:gd name="T63" fmla="*/ 724 h 764"/>
                  <a:gd name="T64" fmla="*/ 854 w 2146"/>
                  <a:gd name="T65" fmla="*/ 750 h 764"/>
                  <a:gd name="T66" fmla="*/ 1016 w 2146"/>
                  <a:gd name="T67" fmla="*/ 764 h 764"/>
                  <a:gd name="T68" fmla="*/ 1126 w 2146"/>
                  <a:gd name="T69" fmla="*/ 764 h 764"/>
                  <a:gd name="T70" fmla="*/ 1286 w 2146"/>
                  <a:gd name="T71" fmla="*/ 750 h 764"/>
                  <a:gd name="T72" fmla="*/ 1438 w 2146"/>
                  <a:gd name="T73" fmla="*/ 724 h 764"/>
                  <a:gd name="T74" fmla="*/ 1582 w 2146"/>
                  <a:gd name="T75" fmla="*/ 682 h 764"/>
                  <a:gd name="T76" fmla="*/ 1712 w 2146"/>
                  <a:gd name="T77" fmla="*/ 630 h 764"/>
                  <a:gd name="T78" fmla="*/ 1828 w 2146"/>
                  <a:gd name="T79" fmla="*/ 566 h 764"/>
                  <a:gd name="T80" fmla="*/ 1928 w 2146"/>
                  <a:gd name="T81" fmla="*/ 494 h 764"/>
                  <a:gd name="T82" fmla="*/ 2012 w 2146"/>
                  <a:gd name="T83" fmla="*/ 412 h 764"/>
                  <a:gd name="T84" fmla="*/ 2076 w 2146"/>
                  <a:gd name="T85" fmla="*/ 322 h 764"/>
                  <a:gd name="T86" fmla="*/ 2120 w 2146"/>
                  <a:gd name="T87" fmla="*/ 226 h 764"/>
                  <a:gd name="T88" fmla="*/ 2140 w 2146"/>
                  <a:gd name="T89" fmla="*/ 126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146" h="764">
                    <a:moveTo>
                      <a:pt x="2146" y="0"/>
                    </a:moveTo>
                    <a:lnTo>
                      <a:pt x="2146" y="0"/>
                    </a:lnTo>
                    <a:lnTo>
                      <a:pt x="2144" y="34"/>
                    </a:lnTo>
                    <a:lnTo>
                      <a:pt x="2140" y="68"/>
                    </a:lnTo>
                    <a:lnTo>
                      <a:pt x="2132" y="102"/>
                    </a:lnTo>
                    <a:lnTo>
                      <a:pt x="2124" y="136"/>
                    </a:lnTo>
                    <a:lnTo>
                      <a:pt x="2112" y="168"/>
                    </a:lnTo>
                    <a:lnTo>
                      <a:pt x="2098" y="200"/>
                    </a:lnTo>
                    <a:lnTo>
                      <a:pt x="2080" y="232"/>
                    </a:lnTo>
                    <a:lnTo>
                      <a:pt x="2062" y="262"/>
                    </a:lnTo>
                    <a:lnTo>
                      <a:pt x="2040" y="292"/>
                    </a:lnTo>
                    <a:lnTo>
                      <a:pt x="2016" y="320"/>
                    </a:lnTo>
                    <a:lnTo>
                      <a:pt x="1990" y="350"/>
                    </a:lnTo>
                    <a:lnTo>
                      <a:pt x="1962" y="376"/>
                    </a:lnTo>
                    <a:lnTo>
                      <a:pt x="1932" y="402"/>
                    </a:lnTo>
                    <a:lnTo>
                      <a:pt x="1900" y="428"/>
                    </a:lnTo>
                    <a:lnTo>
                      <a:pt x="1868" y="452"/>
                    </a:lnTo>
                    <a:lnTo>
                      <a:pt x="1832" y="476"/>
                    </a:lnTo>
                    <a:lnTo>
                      <a:pt x="1794" y="498"/>
                    </a:lnTo>
                    <a:lnTo>
                      <a:pt x="1756" y="520"/>
                    </a:lnTo>
                    <a:lnTo>
                      <a:pt x="1716" y="540"/>
                    </a:lnTo>
                    <a:lnTo>
                      <a:pt x="1674" y="558"/>
                    </a:lnTo>
                    <a:lnTo>
                      <a:pt x="1630" y="576"/>
                    </a:lnTo>
                    <a:lnTo>
                      <a:pt x="1586" y="592"/>
                    </a:lnTo>
                    <a:lnTo>
                      <a:pt x="1538" y="606"/>
                    </a:lnTo>
                    <a:lnTo>
                      <a:pt x="1492" y="620"/>
                    </a:lnTo>
                    <a:lnTo>
                      <a:pt x="1442" y="632"/>
                    </a:lnTo>
                    <a:lnTo>
                      <a:pt x="1394" y="644"/>
                    </a:lnTo>
                    <a:lnTo>
                      <a:pt x="1342" y="652"/>
                    </a:lnTo>
                    <a:lnTo>
                      <a:pt x="1290" y="660"/>
                    </a:lnTo>
                    <a:lnTo>
                      <a:pt x="1238" y="666"/>
                    </a:lnTo>
                    <a:lnTo>
                      <a:pt x="1184" y="670"/>
                    </a:lnTo>
                    <a:lnTo>
                      <a:pt x="1130" y="672"/>
                    </a:lnTo>
                    <a:lnTo>
                      <a:pt x="1074" y="674"/>
                    </a:lnTo>
                    <a:lnTo>
                      <a:pt x="1074" y="674"/>
                    </a:lnTo>
                    <a:lnTo>
                      <a:pt x="1020" y="672"/>
                    </a:lnTo>
                    <a:lnTo>
                      <a:pt x="966" y="670"/>
                    </a:lnTo>
                    <a:lnTo>
                      <a:pt x="912" y="666"/>
                    </a:lnTo>
                    <a:lnTo>
                      <a:pt x="860" y="660"/>
                    </a:lnTo>
                    <a:lnTo>
                      <a:pt x="808" y="652"/>
                    </a:lnTo>
                    <a:lnTo>
                      <a:pt x="758" y="644"/>
                    </a:lnTo>
                    <a:lnTo>
                      <a:pt x="708" y="632"/>
                    </a:lnTo>
                    <a:lnTo>
                      <a:pt x="660" y="620"/>
                    </a:lnTo>
                    <a:lnTo>
                      <a:pt x="612" y="608"/>
                    </a:lnTo>
                    <a:lnTo>
                      <a:pt x="566" y="592"/>
                    </a:lnTo>
                    <a:lnTo>
                      <a:pt x="522" y="576"/>
                    </a:lnTo>
                    <a:lnTo>
                      <a:pt x="478" y="560"/>
                    </a:lnTo>
                    <a:lnTo>
                      <a:pt x="436" y="540"/>
                    </a:lnTo>
                    <a:lnTo>
                      <a:pt x="396" y="520"/>
                    </a:lnTo>
                    <a:lnTo>
                      <a:pt x="356" y="500"/>
                    </a:lnTo>
                    <a:lnTo>
                      <a:pt x="320" y="478"/>
                    </a:lnTo>
                    <a:lnTo>
                      <a:pt x="284" y="454"/>
                    </a:lnTo>
                    <a:lnTo>
                      <a:pt x="250" y="430"/>
                    </a:lnTo>
                    <a:lnTo>
                      <a:pt x="218" y="404"/>
                    </a:lnTo>
                    <a:lnTo>
                      <a:pt x="188" y="378"/>
                    </a:lnTo>
                    <a:lnTo>
                      <a:pt x="162" y="352"/>
                    </a:lnTo>
                    <a:lnTo>
                      <a:pt x="136" y="324"/>
                    </a:lnTo>
                    <a:lnTo>
                      <a:pt x="112" y="294"/>
                    </a:lnTo>
                    <a:lnTo>
                      <a:pt x="90" y="264"/>
                    </a:lnTo>
                    <a:lnTo>
                      <a:pt x="70" y="234"/>
                    </a:lnTo>
                    <a:lnTo>
                      <a:pt x="54" y="204"/>
                    </a:lnTo>
                    <a:lnTo>
                      <a:pt x="38" y="172"/>
                    </a:lnTo>
                    <a:lnTo>
                      <a:pt x="26" y="138"/>
                    </a:lnTo>
                    <a:lnTo>
                      <a:pt x="18" y="106"/>
                    </a:lnTo>
                    <a:lnTo>
                      <a:pt x="10" y="72"/>
                    </a:lnTo>
                    <a:lnTo>
                      <a:pt x="6" y="38"/>
                    </a:lnTo>
                    <a:lnTo>
                      <a:pt x="4" y="4"/>
                    </a:lnTo>
                    <a:lnTo>
                      <a:pt x="4" y="4"/>
                    </a:lnTo>
                    <a:lnTo>
                      <a:pt x="4" y="0"/>
                    </a:lnTo>
                    <a:lnTo>
                      <a:pt x="0" y="90"/>
                    </a:lnTo>
                    <a:lnTo>
                      <a:pt x="0" y="90"/>
                    </a:lnTo>
                    <a:lnTo>
                      <a:pt x="2" y="126"/>
                    </a:lnTo>
                    <a:lnTo>
                      <a:pt x="6" y="160"/>
                    </a:lnTo>
                    <a:lnTo>
                      <a:pt x="12" y="194"/>
                    </a:lnTo>
                    <a:lnTo>
                      <a:pt x="22" y="226"/>
                    </a:lnTo>
                    <a:lnTo>
                      <a:pt x="34" y="258"/>
                    </a:lnTo>
                    <a:lnTo>
                      <a:pt x="48" y="290"/>
                    </a:lnTo>
                    <a:lnTo>
                      <a:pt x="64" y="322"/>
                    </a:lnTo>
                    <a:lnTo>
                      <a:pt x="84" y="352"/>
                    </a:lnTo>
                    <a:lnTo>
                      <a:pt x="106" y="382"/>
                    </a:lnTo>
                    <a:lnTo>
                      <a:pt x="130" y="412"/>
                    </a:lnTo>
                    <a:lnTo>
                      <a:pt x="156" y="440"/>
                    </a:lnTo>
                    <a:lnTo>
                      <a:pt x="182" y="468"/>
                    </a:lnTo>
                    <a:lnTo>
                      <a:pt x="212" y="494"/>
                    </a:lnTo>
                    <a:lnTo>
                      <a:pt x="244" y="518"/>
                    </a:lnTo>
                    <a:lnTo>
                      <a:pt x="278" y="544"/>
                    </a:lnTo>
                    <a:lnTo>
                      <a:pt x="314" y="566"/>
                    </a:lnTo>
                    <a:lnTo>
                      <a:pt x="350" y="590"/>
                    </a:lnTo>
                    <a:lnTo>
                      <a:pt x="390" y="610"/>
                    </a:lnTo>
                    <a:lnTo>
                      <a:pt x="430" y="630"/>
                    </a:lnTo>
                    <a:lnTo>
                      <a:pt x="472" y="650"/>
                    </a:lnTo>
                    <a:lnTo>
                      <a:pt x="516" y="666"/>
                    </a:lnTo>
                    <a:lnTo>
                      <a:pt x="560" y="682"/>
                    </a:lnTo>
                    <a:lnTo>
                      <a:pt x="606" y="698"/>
                    </a:lnTo>
                    <a:lnTo>
                      <a:pt x="654" y="712"/>
                    </a:lnTo>
                    <a:lnTo>
                      <a:pt x="702" y="724"/>
                    </a:lnTo>
                    <a:lnTo>
                      <a:pt x="752" y="734"/>
                    </a:lnTo>
                    <a:lnTo>
                      <a:pt x="804" y="742"/>
                    </a:lnTo>
                    <a:lnTo>
                      <a:pt x="854" y="750"/>
                    </a:lnTo>
                    <a:lnTo>
                      <a:pt x="908" y="756"/>
                    </a:lnTo>
                    <a:lnTo>
                      <a:pt x="962" y="760"/>
                    </a:lnTo>
                    <a:lnTo>
                      <a:pt x="1016" y="764"/>
                    </a:lnTo>
                    <a:lnTo>
                      <a:pt x="1070" y="764"/>
                    </a:lnTo>
                    <a:lnTo>
                      <a:pt x="1070" y="764"/>
                    </a:lnTo>
                    <a:lnTo>
                      <a:pt x="1126" y="764"/>
                    </a:lnTo>
                    <a:lnTo>
                      <a:pt x="1180" y="760"/>
                    </a:lnTo>
                    <a:lnTo>
                      <a:pt x="1234" y="756"/>
                    </a:lnTo>
                    <a:lnTo>
                      <a:pt x="1286" y="750"/>
                    </a:lnTo>
                    <a:lnTo>
                      <a:pt x="1338" y="742"/>
                    </a:lnTo>
                    <a:lnTo>
                      <a:pt x="1390" y="734"/>
                    </a:lnTo>
                    <a:lnTo>
                      <a:pt x="1438" y="724"/>
                    </a:lnTo>
                    <a:lnTo>
                      <a:pt x="1488" y="712"/>
                    </a:lnTo>
                    <a:lnTo>
                      <a:pt x="1534" y="698"/>
                    </a:lnTo>
                    <a:lnTo>
                      <a:pt x="1582" y="682"/>
                    </a:lnTo>
                    <a:lnTo>
                      <a:pt x="1626" y="666"/>
                    </a:lnTo>
                    <a:lnTo>
                      <a:pt x="1670" y="650"/>
                    </a:lnTo>
                    <a:lnTo>
                      <a:pt x="1712" y="630"/>
                    </a:lnTo>
                    <a:lnTo>
                      <a:pt x="1752" y="610"/>
                    </a:lnTo>
                    <a:lnTo>
                      <a:pt x="1790" y="590"/>
                    </a:lnTo>
                    <a:lnTo>
                      <a:pt x="1828" y="566"/>
                    </a:lnTo>
                    <a:lnTo>
                      <a:pt x="1864" y="544"/>
                    </a:lnTo>
                    <a:lnTo>
                      <a:pt x="1896" y="518"/>
                    </a:lnTo>
                    <a:lnTo>
                      <a:pt x="1928" y="494"/>
                    </a:lnTo>
                    <a:lnTo>
                      <a:pt x="1958" y="468"/>
                    </a:lnTo>
                    <a:lnTo>
                      <a:pt x="1986" y="440"/>
                    </a:lnTo>
                    <a:lnTo>
                      <a:pt x="2012" y="412"/>
                    </a:lnTo>
                    <a:lnTo>
                      <a:pt x="2036" y="382"/>
                    </a:lnTo>
                    <a:lnTo>
                      <a:pt x="2058" y="352"/>
                    </a:lnTo>
                    <a:lnTo>
                      <a:pt x="2076" y="322"/>
                    </a:lnTo>
                    <a:lnTo>
                      <a:pt x="2094" y="290"/>
                    </a:lnTo>
                    <a:lnTo>
                      <a:pt x="2108" y="258"/>
                    </a:lnTo>
                    <a:lnTo>
                      <a:pt x="2120" y="226"/>
                    </a:lnTo>
                    <a:lnTo>
                      <a:pt x="2128" y="194"/>
                    </a:lnTo>
                    <a:lnTo>
                      <a:pt x="2136" y="160"/>
                    </a:lnTo>
                    <a:lnTo>
                      <a:pt x="2140" y="126"/>
                    </a:lnTo>
                    <a:lnTo>
                      <a:pt x="2142" y="90"/>
                    </a:lnTo>
                    <a:lnTo>
                      <a:pt x="2146" y="0"/>
                    </a:lnTo>
                    <a:close/>
                  </a:path>
                </a:pathLst>
              </a:cu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1270">
                <a:solidFill>
                  <a:schemeClr val="bg1"/>
                </a:solidFill>
                <a:prstDash val="solid"/>
                <a:round/>
                <a:headEnd/>
                <a:tailEnd/>
              </a:ln>
            </p:spPr>
            <p:txBody>
              <a:bodyPr/>
              <a:lstStyle/>
              <a:p>
                <a:endParaRPr lang="zh-CN" altLang="en-US"/>
              </a:p>
            </p:txBody>
          </p:sp>
        </p:grpSp>
        <p:sp>
          <p:nvSpPr>
            <p:cNvPr id="13" name="Line 8"/>
            <p:cNvSpPr>
              <a:spLocks noChangeShapeType="1"/>
            </p:cNvSpPr>
            <p:nvPr/>
          </p:nvSpPr>
          <p:spPr bwMode="auto">
            <a:xfrm>
              <a:off x="5037" y="2092"/>
              <a:ext cx="1" cy="1"/>
            </a:xfrm>
            <a:prstGeom prst="line">
              <a:avLst/>
            </a:prstGeom>
            <a:noFill/>
            <a:ln w="1270">
              <a:solidFill>
                <a:schemeClr val="bg1"/>
              </a:solidFill>
              <a:round/>
              <a:headEnd/>
              <a:tailEnd/>
            </a:ln>
          </p:spPr>
          <p:txBody>
            <a:bodyPr/>
            <a:lstStyle/>
            <a:p>
              <a:endParaRPr lang="zh-CN" altLang="en-US"/>
            </a:p>
          </p:txBody>
        </p:sp>
        <p:grpSp>
          <p:nvGrpSpPr>
            <p:cNvPr id="14" name="Group 9"/>
            <p:cNvGrpSpPr>
              <a:grpSpLocks/>
            </p:cNvGrpSpPr>
            <p:nvPr/>
          </p:nvGrpSpPr>
          <p:grpSpPr bwMode="auto">
            <a:xfrm>
              <a:off x="799" y="528"/>
              <a:ext cx="2014" cy="1388"/>
              <a:chOff x="799" y="528"/>
              <a:chExt cx="2014" cy="1388"/>
            </a:xfrm>
          </p:grpSpPr>
          <p:sp>
            <p:nvSpPr>
              <p:cNvPr id="29" name="Freeform 10"/>
              <p:cNvSpPr>
                <a:spLocks/>
              </p:cNvSpPr>
              <p:nvPr/>
            </p:nvSpPr>
            <p:spPr bwMode="auto">
              <a:xfrm>
                <a:off x="803" y="528"/>
                <a:ext cx="2010" cy="1288"/>
              </a:xfrm>
              <a:custGeom>
                <a:avLst/>
                <a:gdLst>
                  <a:gd name="T0" fmla="*/ 0 w 2010"/>
                  <a:gd name="T1" fmla="*/ 1064 h 1288"/>
                  <a:gd name="T2" fmla="*/ 0 w 2010"/>
                  <a:gd name="T3" fmla="*/ 1064 h 1288"/>
                  <a:gd name="T4" fmla="*/ 28 w 2010"/>
                  <a:gd name="T5" fmla="*/ 1006 h 1288"/>
                  <a:gd name="T6" fmla="*/ 60 w 2010"/>
                  <a:gd name="T7" fmla="*/ 952 h 1288"/>
                  <a:gd name="T8" fmla="*/ 94 w 2010"/>
                  <a:gd name="T9" fmla="*/ 896 h 1288"/>
                  <a:gd name="T10" fmla="*/ 130 w 2010"/>
                  <a:gd name="T11" fmla="*/ 844 h 1288"/>
                  <a:gd name="T12" fmla="*/ 170 w 2010"/>
                  <a:gd name="T13" fmla="*/ 792 h 1288"/>
                  <a:gd name="T14" fmla="*/ 212 w 2010"/>
                  <a:gd name="T15" fmla="*/ 740 h 1288"/>
                  <a:gd name="T16" fmla="*/ 258 w 2010"/>
                  <a:gd name="T17" fmla="*/ 690 h 1288"/>
                  <a:gd name="T18" fmla="*/ 304 w 2010"/>
                  <a:gd name="T19" fmla="*/ 642 h 1288"/>
                  <a:gd name="T20" fmla="*/ 354 w 2010"/>
                  <a:gd name="T21" fmla="*/ 596 h 1288"/>
                  <a:gd name="T22" fmla="*/ 406 w 2010"/>
                  <a:gd name="T23" fmla="*/ 550 h 1288"/>
                  <a:gd name="T24" fmla="*/ 460 w 2010"/>
                  <a:gd name="T25" fmla="*/ 506 h 1288"/>
                  <a:gd name="T26" fmla="*/ 516 w 2010"/>
                  <a:gd name="T27" fmla="*/ 464 h 1288"/>
                  <a:gd name="T28" fmla="*/ 574 w 2010"/>
                  <a:gd name="T29" fmla="*/ 422 h 1288"/>
                  <a:gd name="T30" fmla="*/ 636 w 2010"/>
                  <a:gd name="T31" fmla="*/ 382 h 1288"/>
                  <a:gd name="T32" fmla="*/ 698 w 2010"/>
                  <a:gd name="T33" fmla="*/ 344 h 1288"/>
                  <a:gd name="T34" fmla="*/ 762 w 2010"/>
                  <a:gd name="T35" fmla="*/ 308 h 1288"/>
                  <a:gd name="T36" fmla="*/ 830 w 2010"/>
                  <a:gd name="T37" fmla="*/ 274 h 1288"/>
                  <a:gd name="T38" fmla="*/ 898 w 2010"/>
                  <a:gd name="T39" fmla="*/ 242 h 1288"/>
                  <a:gd name="T40" fmla="*/ 968 w 2010"/>
                  <a:gd name="T41" fmla="*/ 212 h 1288"/>
                  <a:gd name="T42" fmla="*/ 1040 w 2010"/>
                  <a:gd name="T43" fmla="*/ 182 h 1288"/>
                  <a:gd name="T44" fmla="*/ 1112 w 2010"/>
                  <a:gd name="T45" fmla="*/ 156 h 1288"/>
                  <a:gd name="T46" fmla="*/ 1188 w 2010"/>
                  <a:gd name="T47" fmla="*/ 130 h 1288"/>
                  <a:gd name="T48" fmla="*/ 1264 w 2010"/>
                  <a:gd name="T49" fmla="*/ 108 h 1288"/>
                  <a:gd name="T50" fmla="*/ 1342 w 2010"/>
                  <a:gd name="T51" fmla="*/ 86 h 1288"/>
                  <a:gd name="T52" fmla="*/ 1422 w 2010"/>
                  <a:gd name="T53" fmla="*/ 68 h 1288"/>
                  <a:gd name="T54" fmla="*/ 1502 w 2010"/>
                  <a:gd name="T55" fmla="*/ 50 h 1288"/>
                  <a:gd name="T56" fmla="*/ 1584 w 2010"/>
                  <a:gd name="T57" fmla="*/ 36 h 1288"/>
                  <a:gd name="T58" fmla="*/ 1668 w 2010"/>
                  <a:gd name="T59" fmla="*/ 24 h 1288"/>
                  <a:gd name="T60" fmla="*/ 1752 w 2010"/>
                  <a:gd name="T61" fmla="*/ 14 h 1288"/>
                  <a:gd name="T62" fmla="*/ 1836 w 2010"/>
                  <a:gd name="T63" fmla="*/ 6 h 1288"/>
                  <a:gd name="T64" fmla="*/ 1922 w 2010"/>
                  <a:gd name="T65" fmla="*/ 2 h 1288"/>
                  <a:gd name="T66" fmla="*/ 2010 w 2010"/>
                  <a:gd name="T67" fmla="*/ 0 h 1288"/>
                  <a:gd name="T68" fmla="*/ 2010 w 2010"/>
                  <a:gd name="T69" fmla="*/ 812 h 1288"/>
                  <a:gd name="T70" fmla="*/ 2010 w 2010"/>
                  <a:gd name="T71" fmla="*/ 812 h 1288"/>
                  <a:gd name="T72" fmla="*/ 1922 w 2010"/>
                  <a:gd name="T73" fmla="*/ 818 h 1288"/>
                  <a:gd name="T74" fmla="*/ 1838 w 2010"/>
                  <a:gd name="T75" fmla="*/ 826 h 1288"/>
                  <a:gd name="T76" fmla="*/ 1754 w 2010"/>
                  <a:gd name="T77" fmla="*/ 838 h 1288"/>
                  <a:gd name="T78" fmla="*/ 1674 w 2010"/>
                  <a:gd name="T79" fmla="*/ 856 h 1288"/>
                  <a:gd name="T80" fmla="*/ 1596 w 2010"/>
                  <a:gd name="T81" fmla="*/ 876 h 1288"/>
                  <a:gd name="T82" fmla="*/ 1520 w 2010"/>
                  <a:gd name="T83" fmla="*/ 898 h 1288"/>
                  <a:gd name="T84" fmla="*/ 1448 w 2010"/>
                  <a:gd name="T85" fmla="*/ 926 h 1288"/>
                  <a:gd name="T86" fmla="*/ 1380 w 2010"/>
                  <a:gd name="T87" fmla="*/ 956 h 1288"/>
                  <a:gd name="T88" fmla="*/ 1314 w 2010"/>
                  <a:gd name="T89" fmla="*/ 988 h 1288"/>
                  <a:gd name="T90" fmla="*/ 1254 w 2010"/>
                  <a:gd name="T91" fmla="*/ 1024 h 1288"/>
                  <a:gd name="T92" fmla="*/ 1198 w 2010"/>
                  <a:gd name="T93" fmla="*/ 1062 h 1288"/>
                  <a:gd name="T94" fmla="*/ 1144 w 2010"/>
                  <a:gd name="T95" fmla="*/ 1104 h 1288"/>
                  <a:gd name="T96" fmla="*/ 1120 w 2010"/>
                  <a:gd name="T97" fmla="*/ 1124 h 1288"/>
                  <a:gd name="T98" fmla="*/ 1098 w 2010"/>
                  <a:gd name="T99" fmla="*/ 1146 h 1288"/>
                  <a:gd name="T100" fmla="*/ 1076 w 2010"/>
                  <a:gd name="T101" fmla="*/ 1168 h 1288"/>
                  <a:gd name="T102" fmla="*/ 1054 w 2010"/>
                  <a:gd name="T103" fmla="*/ 1192 h 1288"/>
                  <a:gd name="T104" fmla="*/ 1034 w 2010"/>
                  <a:gd name="T105" fmla="*/ 1216 h 1288"/>
                  <a:gd name="T106" fmla="*/ 1016 w 2010"/>
                  <a:gd name="T107" fmla="*/ 1240 h 1288"/>
                  <a:gd name="T108" fmla="*/ 1000 w 2010"/>
                  <a:gd name="T109" fmla="*/ 1264 h 1288"/>
                  <a:gd name="T110" fmla="*/ 984 w 2010"/>
                  <a:gd name="T111" fmla="*/ 1288 h 1288"/>
                  <a:gd name="T112" fmla="*/ 0 w 2010"/>
                  <a:gd name="T113" fmla="*/ 1064 h 1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010" h="1288">
                    <a:moveTo>
                      <a:pt x="0" y="1064"/>
                    </a:moveTo>
                    <a:lnTo>
                      <a:pt x="0" y="1064"/>
                    </a:lnTo>
                    <a:lnTo>
                      <a:pt x="28" y="1006"/>
                    </a:lnTo>
                    <a:lnTo>
                      <a:pt x="60" y="952"/>
                    </a:lnTo>
                    <a:lnTo>
                      <a:pt x="94" y="896"/>
                    </a:lnTo>
                    <a:lnTo>
                      <a:pt x="130" y="844"/>
                    </a:lnTo>
                    <a:lnTo>
                      <a:pt x="170" y="792"/>
                    </a:lnTo>
                    <a:lnTo>
                      <a:pt x="212" y="740"/>
                    </a:lnTo>
                    <a:lnTo>
                      <a:pt x="258" y="690"/>
                    </a:lnTo>
                    <a:lnTo>
                      <a:pt x="304" y="642"/>
                    </a:lnTo>
                    <a:lnTo>
                      <a:pt x="354" y="596"/>
                    </a:lnTo>
                    <a:lnTo>
                      <a:pt x="406" y="550"/>
                    </a:lnTo>
                    <a:lnTo>
                      <a:pt x="460" y="506"/>
                    </a:lnTo>
                    <a:lnTo>
                      <a:pt x="516" y="464"/>
                    </a:lnTo>
                    <a:lnTo>
                      <a:pt x="574" y="422"/>
                    </a:lnTo>
                    <a:lnTo>
                      <a:pt x="636" y="382"/>
                    </a:lnTo>
                    <a:lnTo>
                      <a:pt x="698" y="344"/>
                    </a:lnTo>
                    <a:lnTo>
                      <a:pt x="762" y="308"/>
                    </a:lnTo>
                    <a:lnTo>
                      <a:pt x="830" y="274"/>
                    </a:lnTo>
                    <a:lnTo>
                      <a:pt x="898" y="242"/>
                    </a:lnTo>
                    <a:lnTo>
                      <a:pt x="968" y="212"/>
                    </a:lnTo>
                    <a:lnTo>
                      <a:pt x="1040" y="182"/>
                    </a:lnTo>
                    <a:lnTo>
                      <a:pt x="1112" y="156"/>
                    </a:lnTo>
                    <a:lnTo>
                      <a:pt x="1188" y="130"/>
                    </a:lnTo>
                    <a:lnTo>
                      <a:pt x="1264" y="108"/>
                    </a:lnTo>
                    <a:lnTo>
                      <a:pt x="1342" y="86"/>
                    </a:lnTo>
                    <a:lnTo>
                      <a:pt x="1422" y="68"/>
                    </a:lnTo>
                    <a:lnTo>
                      <a:pt x="1502" y="50"/>
                    </a:lnTo>
                    <a:lnTo>
                      <a:pt x="1584" y="36"/>
                    </a:lnTo>
                    <a:lnTo>
                      <a:pt x="1668" y="24"/>
                    </a:lnTo>
                    <a:lnTo>
                      <a:pt x="1752" y="14"/>
                    </a:lnTo>
                    <a:lnTo>
                      <a:pt x="1836" y="6"/>
                    </a:lnTo>
                    <a:lnTo>
                      <a:pt x="1922" y="2"/>
                    </a:lnTo>
                    <a:lnTo>
                      <a:pt x="2010" y="0"/>
                    </a:lnTo>
                    <a:lnTo>
                      <a:pt x="2010" y="812"/>
                    </a:lnTo>
                    <a:lnTo>
                      <a:pt x="2010" y="812"/>
                    </a:lnTo>
                    <a:lnTo>
                      <a:pt x="1922" y="818"/>
                    </a:lnTo>
                    <a:lnTo>
                      <a:pt x="1838" y="826"/>
                    </a:lnTo>
                    <a:lnTo>
                      <a:pt x="1754" y="838"/>
                    </a:lnTo>
                    <a:lnTo>
                      <a:pt x="1674" y="856"/>
                    </a:lnTo>
                    <a:lnTo>
                      <a:pt x="1596" y="876"/>
                    </a:lnTo>
                    <a:lnTo>
                      <a:pt x="1520" y="898"/>
                    </a:lnTo>
                    <a:lnTo>
                      <a:pt x="1448" y="926"/>
                    </a:lnTo>
                    <a:lnTo>
                      <a:pt x="1380" y="956"/>
                    </a:lnTo>
                    <a:lnTo>
                      <a:pt x="1314" y="988"/>
                    </a:lnTo>
                    <a:lnTo>
                      <a:pt x="1254" y="1024"/>
                    </a:lnTo>
                    <a:lnTo>
                      <a:pt x="1198" y="1062"/>
                    </a:lnTo>
                    <a:lnTo>
                      <a:pt x="1144" y="1104"/>
                    </a:lnTo>
                    <a:lnTo>
                      <a:pt x="1120" y="1124"/>
                    </a:lnTo>
                    <a:lnTo>
                      <a:pt x="1098" y="1146"/>
                    </a:lnTo>
                    <a:lnTo>
                      <a:pt x="1076" y="1168"/>
                    </a:lnTo>
                    <a:lnTo>
                      <a:pt x="1054" y="1192"/>
                    </a:lnTo>
                    <a:lnTo>
                      <a:pt x="1034" y="1216"/>
                    </a:lnTo>
                    <a:lnTo>
                      <a:pt x="1016" y="1240"/>
                    </a:lnTo>
                    <a:lnTo>
                      <a:pt x="1000" y="1264"/>
                    </a:lnTo>
                    <a:lnTo>
                      <a:pt x="984" y="1288"/>
                    </a:lnTo>
                    <a:lnTo>
                      <a:pt x="0" y="1064"/>
                    </a:lnTo>
                    <a:close/>
                  </a:path>
                </a:pathLst>
              </a:custGeom>
              <a:gradFill rotWithShape="1">
                <a:gsLst>
                  <a:gs pos="0">
                    <a:schemeClr val="accent2">
                      <a:gamma/>
                      <a:shade val="46275"/>
                      <a:invGamma/>
                    </a:schemeClr>
                  </a:gs>
                  <a:gs pos="100000">
                    <a:schemeClr val="accent2"/>
                  </a:gs>
                </a:gsLst>
                <a:lin ang="2700000" scaled="1"/>
              </a:gradFill>
              <a:ln w="1270">
                <a:solidFill>
                  <a:schemeClr val="bg1"/>
                </a:solidFill>
                <a:prstDash val="solid"/>
                <a:round/>
                <a:headEnd/>
                <a:tailEnd/>
              </a:ln>
            </p:spPr>
            <p:txBody>
              <a:bodyPr/>
              <a:lstStyle/>
              <a:p>
                <a:endParaRPr lang="zh-CN" altLang="en-US"/>
              </a:p>
            </p:txBody>
          </p:sp>
          <p:sp>
            <p:nvSpPr>
              <p:cNvPr id="30" name="Freeform 11"/>
              <p:cNvSpPr>
                <a:spLocks/>
              </p:cNvSpPr>
              <p:nvPr/>
            </p:nvSpPr>
            <p:spPr bwMode="auto">
              <a:xfrm>
                <a:off x="799" y="1340"/>
                <a:ext cx="2014" cy="576"/>
              </a:xfrm>
              <a:custGeom>
                <a:avLst/>
                <a:gdLst>
                  <a:gd name="T0" fmla="*/ 2014 w 2014"/>
                  <a:gd name="T1" fmla="*/ 82 h 576"/>
                  <a:gd name="T2" fmla="*/ 2014 w 2014"/>
                  <a:gd name="T3" fmla="*/ 82 h 576"/>
                  <a:gd name="T4" fmla="*/ 1946 w 2014"/>
                  <a:gd name="T5" fmla="*/ 86 h 576"/>
                  <a:gd name="T6" fmla="*/ 1882 w 2014"/>
                  <a:gd name="T7" fmla="*/ 92 h 576"/>
                  <a:gd name="T8" fmla="*/ 1820 w 2014"/>
                  <a:gd name="T9" fmla="*/ 102 h 576"/>
                  <a:gd name="T10" fmla="*/ 1760 w 2014"/>
                  <a:gd name="T11" fmla="*/ 112 h 576"/>
                  <a:gd name="T12" fmla="*/ 1704 w 2014"/>
                  <a:gd name="T13" fmla="*/ 124 h 576"/>
                  <a:gd name="T14" fmla="*/ 1648 w 2014"/>
                  <a:gd name="T15" fmla="*/ 138 h 576"/>
                  <a:gd name="T16" fmla="*/ 1596 w 2014"/>
                  <a:gd name="T17" fmla="*/ 154 h 576"/>
                  <a:gd name="T18" fmla="*/ 1546 w 2014"/>
                  <a:gd name="T19" fmla="*/ 172 h 576"/>
                  <a:gd name="T20" fmla="*/ 1498 w 2014"/>
                  <a:gd name="T21" fmla="*/ 190 h 576"/>
                  <a:gd name="T22" fmla="*/ 1452 w 2014"/>
                  <a:gd name="T23" fmla="*/ 210 h 576"/>
                  <a:gd name="T24" fmla="*/ 1410 w 2014"/>
                  <a:gd name="T25" fmla="*/ 230 h 576"/>
                  <a:gd name="T26" fmla="*/ 1368 w 2014"/>
                  <a:gd name="T27" fmla="*/ 250 h 576"/>
                  <a:gd name="T28" fmla="*/ 1330 w 2014"/>
                  <a:gd name="T29" fmla="*/ 272 h 576"/>
                  <a:gd name="T30" fmla="*/ 1292 w 2014"/>
                  <a:gd name="T31" fmla="*/ 294 h 576"/>
                  <a:gd name="T32" fmla="*/ 1258 w 2014"/>
                  <a:gd name="T33" fmla="*/ 318 h 576"/>
                  <a:gd name="T34" fmla="*/ 1226 w 2014"/>
                  <a:gd name="T35" fmla="*/ 340 h 576"/>
                  <a:gd name="T36" fmla="*/ 1168 w 2014"/>
                  <a:gd name="T37" fmla="*/ 384 h 576"/>
                  <a:gd name="T38" fmla="*/ 1118 w 2014"/>
                  <a:gd name="T39" fmla="*/ 428 h 576"/>
                  <a:gd name="T40" fmla="*/ 1076 w 2014"/>
                  <a:gd name="T41" fmla="*/ 468 h 576"/>
                  <a:gd name="T42" fmla="*/ 1044 w 2014"/>
                  <a:gd name="T43" fmla="*/ 502 h 576"/>
                  <a:gd name="T44" fmla="*/ 1018 w 2014"/>
                  <a:gd name="T45" fmla="*/ 532 h 576"/>
                  <a:gd name="T46" fmla="*/ 1000 w 2014"/>
                  <a:gd name="T47" fmla="*/ 556 h 576"/>
                  <a:gd name="T48" fmla="*/ 984 w 2014"/>
                  <a:gd name="T49" fmla="*/ 576 h 576"/>
                  <a:gd name="T50" fmla="*/ 0 w 2014"/>
                  <a:gd name="T51" fmla="*/ 342 h 576"/>
                  <a:gd name="T52" fmla="*/ 4 w 2014"/>
                  <a:gd name="T53" fmla="*/ 252 h 576"/>
                  <a:gd name="T54" fmla="*/ 988 w 2014"/>
                  <a:gd name="T55" fmla="*/ 476 h 576"/>
                  <a:gd name="T56" fmla="*/ 988 w 2014"/>
                  <a:gd name="T57" fmla="*/ 476 h 576"/>
                  <a:gd name="T58" fmla="*/ 1004 w 2014"/>
                  <a:gd name="T59" fmla="*/ 452 h 576"/>
                  <a:gd name="T60" fmla="*/ 1020 w 2014"/>
                  <a:gd name="T61" fmla="*/ 428 h 576"/>
                  <a:gd name="T62" fmla="*/ 1038 w 2014"/>
                  <a:gd name="T63" fmla="*/ 404 h 576"/>
                  <a:gd name="T64" fmla="*/ 1058 w 2014"/>
                  <a:gd name="T65" fmla="*/ 380 h 576"/>
                  <a:gd name="T66" fmla="*/ 1080 w 2014"/>
                  <a:gd name="T67" fmla="*/ 356 h 576"/>
                  <a:gd name="T68" fmla="*/ 1102 w 2014"/>
                  <a:gd name="T69" fmla="*/ 334 h 576"/>
                  <a:gd name="T70" fmla="*/ 1124 w 2014"/>
                  <a:gd name="T71" fmla="*/ 312 h 576"/>
                  <a:gd name="T72" fmla="*/ 1148 w 2014"/>
                  <a:gd name="T73" fmla="*/ 292 h 576"/>
                  <a:gd name="T74" fmla="*/ 1202 w 2014"/>
                  <a:gd name="T75" fmla="*/ 250 h 576"/>
                  <a:gd name="T76" fmla="*/ 1258 w 2014"/>
                  <a:gd name="T77" fmla="*/ 212 h 576"/>
                  <a:gd name="T78" fmla="*/ 1318 w 2014"/>
                  <a:gd name="T79" fmla="*/ 176 h 576"/>
                  <a:gd name="T80" fmla="*/ 1384 w 2014"/>
                  <a:gd name="T81" fmla="*/ 144 h 576"/>
                  <a:gd name="T82" fmla="*/ 1452 w 2014"/>
                  <a:gd name="T83" fmla="*/ 114 h 576"/>
                  <a:gd name="T84" fmla="*/ 1524 w 2014"/>
                  <a:gd name="T85" fmla="*/ 86 h 576"/>
                  <a:gd name="T86" fmla="*/ 1600 w 2014"/>
                  <a:gd name="T87" fmla="*/ 64 h 576"/>
                  <a:gd name="T88" fmla="*/ 1678 w 2014"/>
                  <a:gd name="T89" fmla="*/ 44 h 576"/>
                  <a:gd name="T90" fmla="*/ 1758 w 2014"/>
                  <a:gd name="T91" fmla="*/ 26 h 576"/>
                  <a:gd name="T92" fmla="*/ 1842 w 2014"/>
                  <a:gd name="T93" fmla="*/ 14 h 576"/>
                  <a:gd name="T94" fmla="*/ 1926 w 2014"/>
                  <a:gd name="T95" fmla="*/ 6 h 576"/>
                  <a:gd name="T96" fmla="*/ 2014 w 2014"/>
                  <a:gd name="T97" fmla="*/ 0 h 576"/>
                  <a:gd name="T98" fmla="*/ 2014 w 2014"/>
                  <a:gd name="T99" fmla="*/ 82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4" h="576">
                    <a:moveTo>
                      <a:pt x="2014" y="82"/>
                    </a:moveTo>
                    <a:lnTo>
                      <a:pt x="2014" y="82"/>
                    </a:lnTo>
                    <a:lnTo>
                      <a:pt x="1946" y="86"/>
                    </a:lnTo>
                    <a:lnTo>
                      <a:pt x="1882" y="92"/>
                    </a:lnTo>
                    <a:lnTo>
                      <a:pt x="1820" y="102"/>
                    </a:lnTo>
                    <a:lnTo>
                      <a:pt x="1760" y="112"/>
                    </a:lnTo>
                    <a:lnTo>
                      <a:pt x="1704" y="124"/>
                    </a:lnTo>
                    <a:lnTo>
                      <a:pt x="1648" y="138"/>
                    </a:lnTo>
                    <a:lnTo>
                      <a:pt x="1596" y="154"/>
                    </a:lnTo>
                    <a:lnTo>
                      <a:pt x="1546" y="172"/>
                    </a:lnTo>
                    <a:lnTo>
                      <a:pt x="1498" y="190"/>
                    </a:lnTo>
                    <a:lnTo>
                      <a:pt x="1452" y="210"/>
                    </a:lnTo>
                    <a:lnTo>
                      <a:pt x="1410" y="230"/>
                    </a:lnTo>
                    <a:lnTo>
                      <a:pt x="1368" y="250"/>
                    </a:lnTo>
                    <a:lnTo>
                      <a:pt x="1330" y="272"/>
                    </a:lnTo>
                    <a:lnTo>
                      <a:pt x="1292" y="294"/>
                    </a:lnTo>
                    <a:lnTo>
                      <a:pt x="1258" y="318"/>
                    </a:lnTo>
                    <a:lnTo>
                      <a:pt x="1226" y="340"/>
                    </a:lnTo>
                    <a:lnTo>
                      <a:pt x="1168" y="384"/>
                    </a:lnTo>
                    <a:lnTo>
                      <a:pt x="1118" y="428"/>
                    </a:lnTo>
                    <a:lnTo>
                      <a:pt x="1076" y="468"/>
                    </a:lnTo>
                    <a:lnTo>
                      <a:pt x="1044" y="502"/>
                    </a:lnTo>
                    <a:lnTo>
                      <a:pt x="1018" y="532"/>
                    </a:lnTo>
                    <a:lnTo>
                      <a:pt x="1000" y="556"/>
                    </a:lnTo>
                    <a:lnTo>
                      <a:pt x="984" y="576"/>
                    </a:lnTo>
                    <a:lnTo>
                      <a:pt x="0" y="342"/>
                    </a:lnTo>
                    <a:lnTo>
                      <a:pt x="4" y="252"/>
                    </a:lnTo>
                    <a:lnTo>
                      <a:pt x="988" y="476"/>
                    </a:lnTo>
                    <a:lnTo>
                      <a:pt x="988" y="476"/>
                    </a:lnTo>
                    <a:lnTo>
                      <a:pt x="1004" y="452"/>
                    </a:lnTo>
                    <a:lnTo>
                      <a:pt x="1020" y="428"/>
                    </a:lnTo>
                    <a:lnTo>
                      <a:pt x="1038" y="404"/>
                    </a:lnTo>
                    <a:lnTo>
                      <a:pt x="1058" y="380"/>
                    </a:lnTo>
                    <a:lnTo>
                      <a:pt x="1080" y="356"/>
                    </a:lnTo>
                    <a:lnTo>
                      <a:pt x="1102" y="334"/>
                    </a:lnTo>
                    <a:lnTo>
                      <a:pt x="1124" y="312"/>
                    </a:lnTo>
                    <a:lnTo>
                      <a:pt x="1148" y="292"/>
                    </a:lnTo>
                    <a:lnTo>
                      <a:pt x="1202" y="250"/>
                    </a:lnTo>
                    <a:lnTo>
                      <a:pt x="1258" y="212"/>
                    </a:lnTo>
                    <a:lnTo>
                      <a:pt x="1318" y="176"/>
                    </a:lnTo>
                    <a:lnTo>
                      <a:pt x="1384" y="144"/>
                    </a:lnTo>
                    <a:lnTo>
                      <a:pt x="1452" y="114"/>
                    </a:lnTo>
                    <a:lnTo>
                      <a:pt x="1524" y="86"/>
                    </a:lnTo>
                    <a:lnTo>
                      <a:pt x="1600" y="64"/>
                    </a:lnTo>
                    <a:lnTo>
                      <a:pt x="1678" y="44"/>
                    </a:lnTo>
                    <a:lnTo>
                      <a:pt x="1758" y="26"/>
                    </a:lnTo>
                    <a:lnTo>
                      <a:pt x="1842" y="14"/>
                    </a:lnTo>
                    <a:lnTo>
                      <a:pt x="1926" y="6"/>
                    </a:lnTo>
                    <a:lnTo>
                      <a:pt x="2014" y="0"/>
                    </a:lnTo>
                    <a:lnTo>
                      <a:pt x="2014" y="82"/>
                    </a:lnTo>
                    <a:close/>
                  </a:path>
                </a:pathLst>
              </a:custGeom>
              <a:gradFill rotWithShape="1">
                <a:gsLst>
                  <a:gs pos="0">
                    <a:schemeClr val="accent2"/>
                  </a:gs>
                  <a:gs pos="100000">
                    <a:schemeClr val="accent2">
                      <a:gamma/>
                      <a:shade val="46275"/>
                      <a:invGamma/>
                    </a:schemeClr>
                  </a:gs>
                </a:gsLst>
                <a:lin ang="2700000" scaled="1"/>
              </a:gradFill>
              <a:ln w="1270">
                <a:solidFill>
                  <a:schemeClr val="bg1"/>
                </a:solidFill>
                <a:prstDash val="solid"/>
                <a:round/>
                <a:headEnd/>
                <a:tailEnd/>
              </a:ln>
            </p:spPr>
            <p:txBody>
              <a:bodyPr/>
              <a:lstStyle/>
              <a:p>
                <a:endParaRPr lang="zh-CN" altLang="en-US"/>
              </a:p>
            </p:txBody>
          </p:sp>
        </p:grpSp>
        <p:sp>
          <p:nvSpPr>
            <p:cNvPr id="15" name="Line 12"/>
            <p:cNvSpPr>
              <a:spLocks noChangeShapeType="1"/>
            </p:cNvSpPr>
            <p:nvPr/>
          </p:nvSpPr>
          <p:spPr bwMode="auto">
            <a:xfrm>
              <a:off x="5045" y="2106"/>
              <a:ext cx="1" cy="1"/>
            </a:xfrm>
            <a:prstGeom prst="line">
              <a:avLst/>
            </a:prstGeom>
            <a:noFill/>
            <a:ln w="1270">
              <a:solidFill>
                <a:schemeClr val="bg1"/>
              </a:solidFill>
              <a:round/>
              <a:headEnd/>
              <a:tailEnd/>
            </a:ln>
          </p:spPr>
          <p:txBody>
            <a:bodyPr/>
            <a:lstStyle/>
            <a:p>
              <a:endParaRPr lang="zh-CN" altLang="en-US"/>
            </a:p>
          </p:txBody>
        </p:sp>
        <p:grpSp>
          <p:nvGrpSpPr>
            <p:cNvPr id="16" name="Group 13"/>
            <p:cNvGrpSpPr>
              <a:grpSpLocks/>
            </p:cNvGrpSpPr>
            <p:nvPr/>
          </p:nvGrpSpPr>
          <p:grpSpPr bwMode="auto">
            <a:xfrm>
              <a:off x="681" y="1662"/>
              <a:ext cx="1532" cy="1796"/>
              <a:chOff x="681" y="1662"/>
              <a:chExt cx="1532" cy="1796"/>
            </a:xfrm>
          </p:grpSpPr>
          <p:sp>
            <p:nvSpPr>
              <p:cNvPr id="27" name="Freeform 14"/>
              <p:cNvSpPr>
                <a:spLocks/>
              </p:cNvSpPr>
              <p:nvPr/>
            </p:nvSpPr>
            <p:spPr bwMode="auto">
              <a:xfrm>
                <a:off x="695" y="1662"/>
                <a:ext cx="1518" cy="1690"/>
              </a:xfrm>
              <a:custGeom>
                <a:avLst/>
                <a:gdLst>
                  <a:gd name="T0" fmla="*/ 840 w 1518"/>
                  <a:gd name="T1" fmla="*/ 1690 h 1690"/>
                  <a:gd name="T2" fmla="*/ 746 w 1518"/>
                  <a:gd name="T3" fmla="*/ 1634 h 1690"/>
                  <a:gd name="T4" fmla="*/ 658 w 1518"/>
                  <a:gd name="T5" fmla="*/ 1576 h 1690"/>
                  <a:gd name="T6" fmla="*/ 572 w 1518"/>
                  <a:gd name="T7" fmla="*/ 1512 h 1690"/>
                  <a:gd name="T8" fmla="*/ 494 w 1518"/>
                  <a:gd name="T9" fmla="*/ 1446 h 1690"/>
                  <a:gd name="T10" fmla="*/ 418 w 1518"/>
                  <a:gd name="T11" fmla="*/ 1376 h 1690"/>
                  <a:gd name="T12" fmla="*/ 350 w 1518"/>
                  <a:gd name="T13" fmla="*/ 1304 h 1690"/>
                  <a:gd name="T14" fmla="*/ 286 w 1518"/>
                  <a:gd name="T15" fmla="*/ 1230 h 1690"/>
                  <a:gd name="T16" fmla="*/ 228 w 1518"/>
                  <a:gd name="T17" fmla="*/ 1152 h 1690"/>
                  <a:gd name="T18" fmla="*/ 178 w 1518"/>
                  <a:gd name="T19" fmla="*/ 1070 h 1690"/>
                  <a:gd name="T20" fmla="*/ 132 w 1518"/>
                  <a:gd name="T21" fmla="*/ 988 h 1690"/>
                  <a:gd name="T22" fmla="*/ 92 w 1518"/>
                  <a:gd name="T23" fmla="*/ 904 h 1690"/>
                  <a:gd name="T24" fmla="*/ 60 w 1518"/>
                  <a:gd name="T25" fmla="*/ 816 h 1690"/>
                  <a:gd name="T26" fmla="*/ 34 w 1518"/>
                  <a:gd name="T27" fmla="*/ 728 h 1690"/>
                  <a:gd name="T28" fmla="*/ 16 w 1518"/>
                  <a:gd name="T29" fmla="*/ 636 h 1690"/>
                  <a:gd name="T30" fmla="*/ 4 w 1518"/>
                  <a:gd name="T31" fmla="*/ 544 h 1690"/>
                  <a:gd name="T32" fmla="*/ 0 w 1518"/>
                  <a:gd name="T33" fmla="*/ 450 h 1690"/>
                  <a:gd name="T34" fmla="*/ 2 w 1518"/>
                  <a:gd name="T35" fmla="*/ 392 h 1690"/>
                  <a:gd name="T36" fmla="*/ 14 w 1518"/>
                  <a:gd name="T37" fmla="*/ 276 h 1690"/>
                  <a:gd name="T38" fmla="*/ 36 w 1518"/>
                  <a:gd name="T39" fmla="*/ 164 h 1690"/>
                  <a:gd name="T40" fmla="*/ 70 w 1518"/>
                  <a:gd name="T41" fmla="*/ 54 h 1690"/>
                  <a:gd name="T42" fmla="*/ 1066 w 1518"/>
                  <a:gd name="T43" fmla="*/ 236 h 1690"/>
                  <a:gd name="T44" fmla="*/ 1050 w 1518"/>
                  <a:gd name="T45" fmla="*/ 282 h 1690"/>
                  <a:gd name="T46" fmla="*/ 1038 w 1518"/>
                  <a:gd name="T47" fmla="*/ 328 h 1690"/>
                  <a:gd name="T48" fmla="*/ 1030 w 1518"/>
                  <a:gd name="T49" fmla="*/ 378 h 1690"/>
                  <a:gd name="T50" fmla="*/ 1028 w 1518"/>
                  <a:gd name="T51" fmla="*/ 426 h 1690"/>
                  <a:gd name="T52" fmla="*/ 1030 w 1518"/>
                  <a:gd name="T53" fmla="*/ 472 h 1690"/>
                  <a:gd name="T54" fmla="*/ 1048 w 1518"/>
                  <a:gd name="T55" fmla="*/ 562 h 1690"/>
                  <a:gd name="T56" fmla="*/ 1082 w 1518"/>
                  <a:gd name="T57" fmla="*/ 648 h 1690"/>
                  <a:gd name="T58" fmla="*/ 1130 w 1518"/>
                  <a:gd name="T59" fmla="*/ 730 h 1690"/>
                  <a:gd name="T60" fmla="*/ 1194 w 1518"/>
                  <a:gd name="T61" fmla="*/ 808 h 1690"/>
                  <a:gd name="T62" fmla="*/ 1272 w 1518"/>
                  <a:gd name="T63" fmla="*/ 880 h 1690"/>
                  <a:gd name="T64" fmla="*/ 1362 w 1518"/>
                  <a:gd name="T65" fmla="*/ 944 h 1690"/>
                  <a:gd name="T66" fmla="*/ 1464 w 1518"/>
                  <a:gd name="T67" fmla="*/ 1002 h 1690"/>
                  <a:gd name="T68" fmla="*/ 840 w 1518"/>
                  <a:gd name="T69" fmla="*/ 1690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18" h="1690">
                    <a:moveTo>
                      <a:pt x="840" y="1690"/>
                    </a:moveTo>
                    <a:lnTo>
                      <a:pt x="840" y="1690"/>
                    </a:lnTo>
                    <a:lnTo>
                      <a:pt x="792" y="1664"/>
                    </a:lnTo>
                    <a:lnTo>
                      <a:pt x="746" y="1634"/>
                    </a:lnTo>
                    <a:lnTo>
                      <a:pt x="702" y="1606"/>
                    </a:lnTo>
                    <a:lnTo>
                      <a:pt x="658" y="1576"/>
                    </a:lnTo>
                    <a:lnTo>
                      <a:pt x="614" y="1544"/>
                    </a:lnTo>
                    <a:lnTo>
                      <a:pt x="572" y="1512"/>
                    </a:lnTo>
                    <a:lnTo>
                      <a:pt x="532" y="1480"/>
                    </a:lnTo>
                    <a:lnTo>
                      <a:pt x="494" y="1446"/>
                    </a:lnTo>
                    <a:lnTo>
                      <a:pt x="456" y="1412"/>
                    </a:lnTo>
                    <a:lnTo>
                      <a:pt x="418" y="1376"/>
                    </a:lnTo>
                    <a:lnTo>
                      <a:pt x="384" y="1342"/>
                    </a:lnTo>
                    <a:lnTo>
                      <a:pt x="350" y="1304"/>
                    </a:lnTo>
                    <a:lnTo>
                      <a:pt x="318" y="1268"/>
                    </a:lnTo>
                    <a:lnTo>
                      <a:pt x="286" y="1230"/>
                    </a:lnTo>
                    <a:lnTo>
                      <a:pt x="256" y="1190"/>
                    </a:lnTo>
                    <a:lnTo>
                      <a:pt x="228" y="1152"/>
                    </a:lnTo>
                    <a:lnTo>
                      <a:pt x="202" y="1112"/>
                    </a:lnTo>
                    <a:lnTo>
                      <a:pt x="178" y="1070"/>
                    </a:lnTo>
                    <a:lnTo>
                      <a:pt x="154" y="1030"/>
                    </a:lnTo>
                    <a:lnTo>
                      <a:pt x="132" y="988"/>
                    </a:lnTo>
                    <a:lnTo>
                      <a:pt x="112" y="946"/>
                    </a:lnTo>
                    <a:lnTo>
                      <a:pt x="92" y="904"/>
                    </a:lnTo>
                    <a:lnTo>
                      <a:pt x="76" y="860"/>
                    </a:lnTo>
                    <a:lnTo>
                      <a:pt x="60" y="816"/>
                    </a:lnTo>
                    <a:lnTo>
                      <a:pt x="46" y="772"/>
                    </a:lnTo>
                    <a:lnTo>
                      <a:pt x="34" y="728"/>
                    </a:lnTo>
                    <a:lnTo>
                      <a:pt x="24" y="682"/>
                    </a:lnTo>
                    <a:lnTo>
                      <a:pt x="16" y="636"/>
                    </a:lnTo>
                    <a:lnTo>
                      <a:pt x="10" y="590"/>
                    </a:lnTo>
                    <a:lnTo>
                      <a:pt x="4" y="544"/>
                    </a:lnTo>
                    <a:lnTo>
                      <a:pt x="2" y="498"/>
                    </a:lnTo>
                    <a:lnTo>
                      <a:pt x="0" y="450"/>
                    </a:lnTo>
                    <a:lnTo>
                      <a:pt x="0" y="450"/>
                    </a:lnTo>
                    <a:lnTo>
                      <a:pt x="2" y="392"/>
                    </a:lnTo>
                    <a:lnTo>
                      <a:pt x="6" y="334"/>
                    </a:lnTo>
                    <a:lnTo>
                      <a:pt x="14" y="276"/>
                    </a:lnTo>
                    <a:lnTo>
                      <a:pt x="24" y="220"/>
                    </a:lnTo>
                    <a:lnTo>
                      <a:pt x="36" y="164"/>
                    </a:lnTo>
                    <a:lnTo>
                      <a:pt x="52" y="108"/>
                    </a:lnTo>
                    <a:lnTo>
                      <a:pt x="70" y="54"/>
                    </a:lnTo>
                    <a:lnTo>
                      <a:pt x="92" y="0"/>
                    </a:lnTo>
                    <a:lnTo>
                      <a:pt x="1066" y="236"/>
                    </a:lnTo>
                    <a:lnTo>
                      <a:pt x="1066" y="236"/>
                    </a:lnTo>
                    <a:lnTo>
                      <a:pt x="1050" y="282"/>
                    </a:lnTo>
                    <a:lnTo>
                      <a:pt x="1042" y="306"/>
                    </a:lnTo>
                    <a:lnTo>
                      <a:pt x="1038" y="328"/>
                    </a:lnTo>
                    <a:lnTo>
                      <a:pt x="1032" y="352"/>
                    </a:lnTo>
                    <a:lnTo>
                      <a:pt x="1030" y="378"/>
                    </a:lnTo>
                    <a:lnTo>
                      <a:pt x="1028" y="402"/>
                    </a:lnTo>
                    <a:lnTo>
                      <a:pt x="1028" y="426"/>
                    </a:lnTo>
                    <a:lnTo>
                      <a:pt x="1028" y="426"/>
                    </a:lnTo>
                    <a:lnTo>
                      <a:pt x="1030" y="472"/>
                    </a:lnTo>
                    <a:lnTo>
                      <a:pt x="1036" y="518"/>
                    </a:lnTo>
                    <a:lnTo>
                      <a:pt x="1048" y="562"/>
                    </a:lnTo>
                    <a:lnTo>
                      <a:pt x="1062" y="606"/>
                    </a:lnTo>
                    <a:lnTo>
                      <a:pt x="1082" y="648"/>
                    </a:lnTo>
                    <a:lnTo>
                      <a:pt x="1104" y="690"/>
                    </a:lnTo>
                    <a:lnTo>
                      <a:pt x="1130" y="730"/>
                    </a:lnTo>
                    <a:lnTo>
                      <a:pt x="1162" y="770"/>
                    </a:lnTo>
                    <a:lnTo>
                      <a:pt x="1194" y="808"/>
                    </a:lnTo>
                    <a:lnTo>
                      <a:pt x="1232" y="844"/>
                    </a:lnTo>
                    <a:lnTo>
                      <a:pt x="1272" y="880"/>
                    </a:lnTo>
                    <a:lnTo>
                      <a:pt x="1316" y="912"/>
                    </a:lnTo>
                    <a:lnTo>
                      <a:pt x="1362" y="944"/>
                    </a:lnTo>
                    <a:lnTo>
                      <a:pt x="1412" y="974"/>
                    </a:lnTo>
                    <a:lnTo>
                      <a:pt x="1464" y="1002"/>
                    </a:lnTo>
                    <a:lnTo>
                      <a:pt x="1518" y="1028"/>
                    </a:lnTo>
                    <a:lnTo>
                      <a:pt x="840" y="1690"/>
                    </a:lnTo>
                    <a:close/>
                  </a:path>
                </a:pathLst>
              </a:custGeom>
              <a:gradFill rotWithShape="1">
                <a:gsLst>
                  <a:gs pos="0">
                    <a:schemeClr val="accent2">
                      <a:gamma/>
                      <a:shade val="46275"/>
                      <a:invGamma/>
                    </a:schemeClr>
                  </a:gs>
                  <a:gs pos="100000">
                    <a:schemeClr val="accent2"/>
                  </a:gs>
                </a:gsLst>
                <a:lin ang="18900000" scaled="1"/>
              </a:gradFill>
              <a:ln w="1270">
                <a:solidFill>
                  <a:schemeClr val="bg1"/>
                </a:solidFill>
                <a:prstDash val="solid"/>
                <a:round/>
                <a:headEnd/>
                <a:tailEnd/>
              </a:ln>
            </p:spPr>
            <p:txBody>
              <a:bodyPr/>
              <a:lstStyle/>
              <a:p>
                <a:endParaRPr lang="zh-CN" altLang="en-US"/>
              </a:p>
            </p:txBody>
          </p:sp>
          <p:sp>
            <p:nvSpPr>
              <p:cNvPr id="28" name="Freeform 15"/>
              <p:cNvSpPr>
                <a:spLocks/>
              </p:cNvSpPr>
              <p:nvPr/>
            </p:nvSpPr>
            <p:spPr bwMode="auto">
              <a:xfrm>
                <a:off x="681" y="1662"/>
                <a:ext cx="1530" cy="1796"/>
              </a:xfrm>
              <a:custGeom>
                <a:avLst/>
                <a:gdLst>
                  <a:gd name="T0" fmla="*/ 1522 w 1530"/>
                  <a:gd name="T1" fmla="*/ 1144 h 1796"/>
                  <a:gd name="T2" fmla="*/ 852 w 1530"/>
                  <a:gd name="T3" fmla="*/ 1690 h 1796"/>
                  <a:gd name="T4" fmla="*/ 806 w 1530"/>
                  <a:gd name="T5" fmla="*/ 1664 h 1796"/>
                  <a:gd name="T6" fmla="*/ 714 w 1530"/>
                  <a:gd name="T7" fmla="*/ 1606 h 1796"/>
                  <a:gd name="T8" fmla="*/ 628 w 1530"/>
                  <a:gd name="T9" fmla="*/ 1544 h 1796"/>
                  <a:gd name="T10" fmla="*/ 546 w 1530"/>
                  <a:gd name="T11" fmla="*/ 1480 h 1796"/>
                  <a:gd name="T12" fmla="*/ 468 w 1530"/>
                  <a:gd name="T13" fmla="*/ 1412 h 1796"/>
                  <a:gd name="T14" fmla="*/ 396 w 1530"/>
                  <a:gd name="T15" fmla="*/ 1342 h 1796"/>
                  <a:gd name="T16" fmla="*/ 330 w 1530"/>
                  <a:gd name="T17" fmla="*/ 1268 h 1796"/>
                  <a:gd name="T18" fmla="*/ 270 w 1530"/>
                  <a:gd name="T19" fmla="*/ 1190 h 1796"/>
                  <a:gd name="T20" fmla="*/ 214 w 1530"/>
                  <a:gd name="T21" fmla="*/ 1112 h 1796"/>
                  <a:gd name="T22" fmla="*/ 166 w 1530"/>
                  <a:gd name="T23" fmla="*/ 1030 h 1796"/>
                  <a:gd name="T24" fmla="*/ 124 w 1530"/>
                  <a:gd name="T25" fmla="*/ 946 h 1796"/>
                  <a:gd name="T26" fmla="*/ 88 w 1530"/>
                  <a:gd name="T27" fmla="*/ 860 h 1796"/>
                  <a:gd name="T28" fmla="*/ 58 w 1530"/>
                  <a:gd name="T29" fmla="*/ 772 h 1796"/>
                  <a:gd name="T30" fmla="*/ 36 w 1530"/>
                  <a:gd name="T31" fmla="*/ 682 h 1796"/>
                  <a:gd name="T32" fmla="*/ 22 w 1530"/>
                  <a:gd name="T33" fmla="*/ 590 h 1796"/>
                  <a:gd name="T34" fmla="*/ 14 w 1530"/>
                  <a:gd name="T35" fmla="*/ 498 h 1796"/>
                  <a:gd name="T36" fmla="*/ 14 w 1530"/>
                  <a:gd name="T37" fmla="*/ 450 h 1796"/>
                  <a:gd name="T38" fmla="*/ 20 w 1530"/>
                  <a:gd name="T39" fmla="*/ 334 h 1796"/>
                  <a:gd name="T40" fmla="*/ 36 w 1530"/>
                  <a:gd name="T41" fmla="*/ 220 h 1796"/>
                  <a:gd name="T42" fmla="*/ 64 w 1530"/>
                  <a:gd name="T43" fmla="*/ 108 h 1796"/>
                  <a:gd name="T44" fmla="*/ 104 w 1530"/>
                  <a:gd name="T45" fmla="*/ 0 h 1796"/>
                  <a:gd name="T46" fmla="*/ 98 w 1530"/>
                  <a:gd name="T47" fmla="*/ 14 h 1796"/>
                  <a:gd name="T48" fmla="*/ 64 w 1530"/>
                  <a:gd name="T49" fmla="*/ 114 h 1796"/>
                  <a:gd name="T50" fmla="*/ 42 w 1530"/>
                  <a:gd name="T51" fmla="*/ 194 h 1796"/>
                  <a:gd name="T52" fmla="*/ 22 w 1530"/>
                  <a:gd name="T53" fmla="*/ 294 h 1796"/>
                  <a:gd name="T54" fmla="*/ 8 w 1530"/>
                  <a:gd name="T55" fmla="*/ 408 h 1796"/>
                  <a:gd name="T56" fmla="*/ 0 w 1530"/>
                  <a:gd name="T57" fmla="*/ 534 h 1796"/>
                  <a:gd name="T58" fmla="*/ 4 w 1530"/>
                  <a:gd name="T59" fmla="*/ 668 h 1796"/>
                  <a:gd name="T60" fmla="*/ 22 w 1530"/>
                  <a:gd name="T61" fmla="*/ 812 h 1796"/>
                  <a:gd name="T62" fmla="*/ 48 w 1530"/>
                  <a:gd name="T63" fmla="*/ 922 h 1796"/>
                  <a:gd name="T64" fmla="*/ 72 w 1530"/>
                  <a:gd name="T65" fmla="*/ 996 h 1796"/>
                  <a:gd name="T66" fmla="*/ 100 w 1530"/>
                  <a:gd name="T67" fmla="*/ 1070 h 1796"/>
                  <a:gd name="T68" fmla="*/ 136 w 1530"/>
                  <a:gd name="T69" fmla="*/ 1146 h 1796"/>
                  <a:gd name="T70" fmla="*/ 178 w 1530"/>
                  <a:gd name="T71" fmla="*/ 1220 h 1796"/>
                  <a:gd name="T72" fmla="*/ 226 w 1530"/>
                  <a:gd name="T73" fmla="*/ 1294 h 1796"/>
                  <a:gd name="T74" fmla="*/ 282 w 1530"/>
                  <a:gd name="T75" fmla="*/ 1366 h 1796"/>
                  <a:gd name="T76" fmla="*/ 344 w 1530"/>
                  <a:gd name="T77" fmla="*/ 1438 h 1796"/>
                  <a:gd name="T78" fmla="*/ 416 w 1530"/>
                  <a:gd name="T79" fmla="*/ 1508 h 1796"/>
                  <a:gd name="T80" fmla="*/ 496 w 1530"/>
                  <a:gd name="T81" fmla="*/ 1576 h 1796"/>
                  <a:gd name="T82" fmla="*/ 586 w 1530"/>
                  <a:gd name="T83" fmla="*/ 1642 h 1796"/>
                  <a:gd name="T84" fmla="*/ 684 w 1530"/>
                  <a:gd name="T85" fmla="*/ 1706 h 1796"/>
                  <a:gd name="T86" fmla="*/ 792 w 1530"/>
                  <a:gd name="T87" fmla="*/ 1766 h 1796"/>
                  <a:gd name="T88" fmla="*/ 850 w 1530"/>
                  <a:gd name="T89" fmla="*/ 1796 h 1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530" h="1796">
                    <a:moveTo>
                      <a:pt x="850" y="1796"/>
                    </a:moveTo>
                    <a:lnTo>
                      <a:pt x="1522" y="1144"/>
                    </a:lnTo>
                    <a:lnTo>
                      <a:pt x="1530" y="1028"/>
                    </a:lnTo>
                    <a:lnTo>
                      <a:pt x="852" y="1690"/>
                    </a:lnTo>
                    <a:lnTo>
                      <a:pt x="852" y="1690"/>
                    </a:lnTo>
                    <a:lnTo>
                      <a:pt x="806" y="1664"/>
                    </a:lnTo>
                    <a:lnTo>
                      <a:pt x="758" y="1634"/>
                    </a:lnTo>
                    <a:lnTo>
                      <a:pt x="714" y="1606"/>
                    </a:lnTo>
                    <a:lnTo>
                      <a:pt x="670" y="1576"/>
                    </a:lnTo>
                    <a:lnTo>
                      <a:pt x="628" y="1544"/>
                    </a:lnTo>
                    <a:lnTo>
                      <a:pt x="586" y="1512"/>
                    </a:lnTo>
                    <a:lnTo>
                      <a:pt x="546" y="1480"/>
                    </a:lnTo>
                    <a:lnTo>
                      <a:pt x="506" y="1446"/>
                    </a:lnTo>
                    <a:lnTo>
                      <a:pt x="468" y="1412"/>
                    </a:lnTo>
                    <a:lnTo>
                      <a:pt x="432" y="1376"/>
                    </a:lnTo>
                    <a:lnTo>
                      <a:pt x="396" y="1342"/>
                    </a:lnTo>
                    <a:lnTo>
                      <a:pt x="362" y="1304"/>
                    </a:lnTo>
                    <a:lnTo>
                      <a:pt x="330" y="1268"/>
                    </a:lnTo>
                    <a:lnTo>
                      <a:pt x="300" y="1230"/>
                    </a:lnTo>
                    <a:lnTo>
                      <a:pt x="270" y="1190"/>
                    </a:lnTo>
                    <a:lnTo>
                      <a:pt x="242" y="1152"/>
                    </a:lnTo>
                    <a:lnTo>
                      <a:pt x="214" y="1112"/>
                    </a:lnTo>
                    <a:lnTo>
                      <a:pt x="190" y="1070"/>
                    </a:lnTo>
                    <a:lnTo>
                      <a:pt x="166" y="1030"/>
                    </a:lnTo>
                    <a:lnTo>
                      <a:pt x="144" y="988"/>
                    </a:lnTo>
                    <a:lnTo>
                      <a:pt x="124" y="946"/>
                    </a:lnTo>
                    <a:lnTo>
                      <a:pt x="106" y="904"/>
                    </a:lnTo>
                    <a:lnTo>
                      <a:pt x="88" y="860"/>
                    </a:lnTo>
                    <a:lnTo>
                      <a:pt x="72" y="816"/>
                    </a:lnTo>
                    <a:lnTo>
                      <a:pt x="58" y="772"/>
                    </a:lnTo>
                    <a:lnTo>
                      <a:pt x="48" y="728"/>
                    </a:lnTo>
                    <a:lnTo>
                      <a:pt x="36" y="682"/>
                    </a:lnTo>
                    <a:lnTo>
                      <a:pt x="28" y="636"/>
                    </a:lnTo>
                    <a:lnTo>
                      <a:pt x="22" y="590"/>
                    </a:lnTo>
                    <a:lnTo>
                      <a:pt x="18" y="544"/>
                    </a:lnTo>
                    <a:lnTo>
                      <a:pt x="14" y="498"/>
                    </a:lnTo>
                    <a:lnTo>
                      <a:pt x="14" y="450"/>
                    </a:lnTo>
                    <a:lnTo>
                      <a:pt x="14" y="450"/>
                    </a:lnTo>
                    <a:lnTo>
                      <a:pt x="14" y="392"/>
                    </a:lnTo>
                    <a:lnTo>
                      <a:pt x="20" y="334"/>
                    </a:lnTo>
                    <a:lnTo>
                      <a:pt x="26" y="276"/>
                    </a:lnTo>
                    <a:lnTo>
                      <a:pt x="36" y="220"/>
                    </a:lnTo>
                    <a:lnTo>
                      <a:pt x="50" y="164"/>
                    </a:lnTo>
                    <a:lnTo>
                      <a:pt x="64" y="108"/>
                    </a:lnTo>
                    <a:lnTo>
                      <a:pt x="82" y="54"/>
                    </a:lnTo>
                    <a:lnTo>
                      <a:pt x="104" y="0"/>
                    </a:lnTo>
                    <a:lnTo>
                      <a:pt x="104" y="0"/>
                    </a:lnTo>
                    <a:lnTo>
                      <a:pt x="98" y="14"/>
                    </a:lnTo>
                    <a:lnTo>
                      <a:pt x="84" y="52"/>
                    </a:lnTo>
                    <a:lnTo>
                      <a:pt x="64" y="114"/>
                    </a:lnTo>
                    <a:lnTo>
                      <a:pt x="54" y="152"/>
                    </a:lnTo>
                    <a:lnTo>
                      <a:pt x="42" y="194"/>
                    </a:lnTo>
                    <a:lnTo>
                      <a:pt x="32" y="242"/>
                    </a:lnTo>
                    <a:lnTo>
                      <a:pt x="22" y="294"/>
                    </a:lnTo>
                    <a:lnTo>
                      <a:pt x="14" y="348"/>
                    </a:lnTo>
                    <a:lnTo>
                      <a:pt x="8" y="408"/>
                    </a:lnTo>
                    <a:lnTo>
                      <a:pt x="2" y="468"/>
                    </a:lnTo>
                    <a:lnTo>
                      <a:pt x="0" y="534"/>
                    </a:lnTo>
                    <a:lnTo>
                      <a:pt x="0" y="600"/>
                    </a:lnTo>
                    <a:lnTo>
                      <a:pt x="4" y="668"/>
                    </a:lnTo>
                    <a:lnTo>
                      <a:pt x="10" y="740"/>
                    </a:lnTo>
                    <a:lnTo>
                      <a:pt x="22" y="812"/>
                    </a:lnTo>
                    <a:lnTo>
                      <a:pt x="38" y="884"/>
                    </a:lnTo>
                    <a:lnTo>
                      <a:pt x="48" y="922"/>
                    </a:lnTo>
                    <a:lnTo>
                      <a:pt x="60" y="958"/>
                    </a:lnTo>
                    <a:lnTo>
                      <a:pt x="72" y="996"/>
                    </a:lnTo>
                    <a:lnTo>
                      <a:pt x="86" y="1034"/>
                    </a:lnTo>
                    <a:lnTo>
                      <a:pt x="100" y="1070"/>
                    </a:lnTo>
                    <a:lnTo>
                      <a:pt x="118" y="1108"/>
                    </a:lnTo>
                    <a:lnTo>
                      <a:pt x="136" y="1146"/>
                    </a:lnTo>
                    <a:lnTo>
                      <a:pt x="156" y="1184"/>
                    </a:lnTo>
                    <a:lnTo>
                      <a:pt x="178" y="1220"/>
                    </a:lnTo>
                    <a:lnTo>
                      <a:pt x="200" y="1258"/>
                    </a:lnTo>
                    <a:lnTo>
                      <a:pt x="226" y="1294"/>
                    </a:lnTo>
                    <a:lnTo>
                      <a:pt x="252" y="1330"/>
                    </a:lnTo>
                    <a:lnTo>
                      <a:pt x="282" y="1366"/>
                    </a:lnTo>
                    <a:lnTo>
                      <a:pt x="312" y="1402"/>
                    </a:lnTo>
                    <a:lnTo>
                      <a:pt x="344" y="1438"/>
                    </a:lnTo>
                    <a:lnTo>
                      <a:pt x="380" y="1474"/>
                    </a:lnTo>
                    <a:lnTo>
                      <a:pt x="416" y="1508"/>
                    </a:lnTo>
                    <a:lnTo>
                      <a:pt x="456" y="1542"/>
                    </a:lnTo>
                    <a:lnTo>
                      <a:pt x="496" y="1576"/>
                    </a:lnTo>
                    <a:lnTo>
                      <a:pt x="540" y="1610"/>
                    </a:lnTo>
                    <a:lnTo>
                      <a:pt x="586" y="1642"/>
                    </a:lnTo>
                    <a:lnTo>
                      <a:pt x="634" y="1674"/>
                    </a:lnTo>
                    <a:lnTo>
                      <a:pt x="684" y="1706"/>
                    </a:lnTo>
                    <a:lnTo>
                      <a:pt x="736" y="1736"/>
                    </a:lnTo>
                    <a:lnTo>
                      <a:pt x="792" y="1766"/>
                    </a:lnTo>
                    <a:lnTo>
                      <a:pt x="850" y="1796"/>
                    </a:lnTo>
                    <a:lnTo>
                      <a:pt x="850" y="1796"/>
                    </a:lnTo>
                    <a:close/>
                  </a:path>
                </a:pathLst>
              </a:custGeom>
              <a:gradFill rotWithShape="1">
                <a:gsLst>
                  <a:gs pos="0">
                    <a:schemeClr val="accent2"/>
                  </a:gs>
                  <a:gs pos="100000">
                    <a:schemeClr val="accent2">
                      <a:gamma/>
                      <a:shade val="46275"/>
                      <a:invGamma/>
                    </a:schemeClr>
                  </a:gs>
                </a:gsLst>
                <a:path path="rect">
                  <a:fillToRect r="100000" b="100000"/>
                </a:path>
              </a:gradFill>
              <a:ln w="1270">
                <a:solidFill>
                  <a:schemeClr val="bg1"/>
                </a:solidFill>
                <a:prstDash val="solid"/>
                <a:round/>
                <a:headEnd/>
                <a:tailEnd/>
              </a:ln>
            </p:spPr>
            <p:txBody>
              <a:bodyPr/>
              <a:lstStyle/>
              <a:p>
                <a:endParaRPr lang="zh-CN" altLang="en-US"/>
              </a:p>
            </p:txBody>
          </p:sp>
        </p:grpSp>
        <p:grpSp>
          <p:nvGrpSpPr>
            <p:cNvPr id="17" name="Group 16"/>
            <p:cNvGrpSpPr>
              <a:grpSpLocks/>
            </p:cNvGrpSpPr>
            <p:nvPr/>
          </p:nvGrpSpPr>
          <p:grpSpPr bwMode="auto">
            <a:xfrm>
              <a:off x="2933" y="540"/>
              <a:ext cx="2000" cy="1362"/>
              <a:chOff x="2933" y="540"/>
              <a:chExt cx="2000" cy="1362"/>
            </a:xfrm>
          </p:grpSpPr>
          <p:sp>
            <p:nvSpPr>
              <p:cNvPr id="25" name="Freeform 17"/>
              <p:cNvSpPr>
                <a:spLocks/>
              </p:cNvSpPr>
              <p:nvPr/>
            </p:nvSpPr>
            <p:spPr bwMode="auto">
              <a:xfrm>
                <a:off x="2934" y="1334"/>
                <a:ext cx="1997" cy="568"/>
              </a:xfrm>
              <a:custGeom>
                <a:avLst/>
                <a:gdLst>
                  <a:gd name="T0" fmla="*/ 0 w 2000"/>
                  <a:gd name="T1" fmla="*/ 76 h 568"/>
                  <a:gd name="T2" fmla="*/ 0 w 2000"/>
                  <a:gd name="T3" fmla="*/ 76 h 568"/>
                  <a:gd name="T4" fmla="*/ 64 w 2000"/>
                  <a:gd name="T5" fmla="*/ 76 h 568"/>
                  <a:gd name="T6" fmla="*/ 124 w 2000"/>
                  <a:gd name="T7" fmla="*/ 82 h 568"/>
                  <a:gd name="T8" fmla="*/ 184 w 2000"/>
                  <a:gd name="T9" fmla="*/ 88 h 568"/>
                  <a:gd name="T10" fmla="*/ 240 w 2000"/>
                  <a:gd name="T11" fmla="*/ 96 h 568"/>
                  <a:gd name="T12" fmla="*/ 296 w 2000"/>
                  <a:gd name="T13" fmla="*/ 108 h 568"/>
                  <a:gd name="T14" fmla="*/ 348 w 2000"/>
                  <a:gd name="T15" fmla="*/ 120 h 568"/>
                  <a:gd name="T16" fmla="*/ 400 w 2000"/>
                  <a:gd name="T17" fmla="*/ 136 h 568"/>
                  <a:gd name="T18" fmla="*/ 448 w 2000"/>
                  <a:gd name="T19" fmla="*/ 152 h 568"/>
                  <a:gd name="T20" fmla="*/ 496 w 2000"/>
                  <a:gd name="T21" fmla="*/ 170 h 568"/>
                  <a:gd name="T22" fmla="*/ 540 w 2000"/>
                  <a:gd name="T23" fmla="*/ 190 h 568"/>
                  <a:gd name="T24" fmla="*/ 584 w 2000"/>
                  <a:gd name="T25" fmla="*/ 210 h 568"/>
                  <a:gd name="T26" fmla="*/ 624 w 2000"/>
                  <a:gd name="T27" fmla="*/ 232 h 568"/>
                  <a:gd name="T28" fmla="*/ 664 w 2000"/>
                  <a:gd name="T29" fmla="*/ 254 h 568"/>
                  <a:gd name="T30" fmla="*/ 700 w 2000"/>
                  <a:gd name="T31" fmla="*/ 276 h 568"/>
                  <a:gd name="T32" fmla="*/ 736 w 2000"/>
                  <a:gd name="T33" fmla="*/ 298 h 568"/>
                  <a:gd name="T34" fmla="*/ 768 w 2000"/>
                  <a:gd name="T35" fmla="*/ 322 h 568"/>
                  <a:gd name="T36" fmla="*/ 828 w 2000"/>
                  <a:gd name="T37" fmla="*/ 368 h 568"/>
                  <a:gd name="T38" fmla="*/ 880 w 2000"/>
                  <a:gd name="T39" fmla="*/ 412 h 568"/>
                  <a:gd name="T40" fmla="*/ 924 w 2000"/>
                  <a:gd name="T41" fmla="*/ 454 h 568"/>
                  <a:gd name="T42" fmla="*/ 960 w 2000"/>
                  <a:gd name="T43" fmla="*/ 492 h 568"/>
                  <a:gd name="T44" fmla="*/ 988 w 2000"/>
                  <a:gd name="T45" fmla="*/ 522 h 568"/>
                  <a:gd name="T46" fmla="*/ 1008 w 2000"/>
                  <a:gd name="T47" fmla="*/ 546 h 568"/>
                  <a:gd name="T48" fmla="*/ 1024 w 2000"/>
                  <a:gd name="T49" fmla="*/ 568 h 568"/>
                  <a:gd name="T50" fmla="*/ 2000 w 2000"/>
                  <a:gd name="T51" fmla="*/ 356 h 568"/>
                  <a:gd name="T52" fmla="*/ 2000 w 2000"/>
                  <a:gd name="T53" fmla="*/ 244 h 568"/>
                  <a:gd name="T54" fmla="*/ 1040 w 2000"/>
                  <a:gd name="T55" fmla="*/ 464 h 568"/>
                  <a:gd name="T56" fmla="*/ 1040 w 2000"/>
                  <a:gd name="T57" fmla="*/ 464 h 568"/>
                  <a:gd name="T58" fmla="*/ 1024 w 2000"/>
                  <a:gd name="T59" fmla="*/ 440 h 568"/>
                  <a:gd name="T60" fmla="*/ 1008 w 2000"/>
                  <a:gd name="T61" fmla="*/ 414 h 568"/>
                  <a:gd name="T62" fmla="*/ 990 w 2000"/>
                  <a:gd name="T63" fmla="*/ 390 h 568"/>
                  <a:gd name="T64" fmla="*/ 970 w 2000"/>
                  <a:gd name="T65" fmla="*/ 368 h 568"/>
                  <a:gd name="T66" fmla="*/ 948 w 2000"/>
                  <a:gd name="T67" fmla="*/ 346 h 568"/>
                  <a:gd name="T68" fmla="*/ 926 w 2000"/>
                  <a:gd name="T69" fmla="*/ 322 h 568"/>
                  <a:gd name="T70" fmla="*/ 902 w 2000"/>
                  <a:gd name="T71" fmla="*/ 302 h 568"/>
                  <a:gd name="T72" fmla="*/ 876 w 2000"/>
                  <a:gd name="T73" fmla="*/ 280 h 568"/>
                  <a:gd name="T74" fmla="*/ 850 w 2000"/>
                  <a:gd name="T75" fmla="*/ 260 h 568"/>
                  <a:gd name="T76" fmla="*/ 824 w 2000"/>
                  <a:gd name="T77" fmla="*/ 240 h 568"/>
                  <a:gd name="T78" fmla="*/ 766 w 2000"/>
                  <a:gd name="T79" fmla="*/ 204 h 568"/>
                  <a:gd name="T80" fmla="*/ 704 w 2000"/>
                  <a:gd name="T81" fmla="*/ 168 h 568"/>
                  <a:gd name="T82" fmla="*/ 636 w 2000"/>
                  <a:gd name="T83" fmla="*/ 136 h 568"/>
                  <a:gd name="T84" fmla="*/ 568 w 2000"/>
                  <a:gd name="T85" fmla="*/ 108 h 568"/>
                  <a:gd name="T86" fmla="*/ 494 w 2000"/>
                  <a:gd name="T87" fmla="*/ 82 h 568"/>
                  <a:gd name="T88" fmla="*/ 418 w 2000"/>
                  <a:gd name="T89" fmla="*/ 60 h 568"/>
                  <a:gd name="T90" fmla="*/ 338 w 2000"/>
                  <a:gd name="T91" fmla="*/ 40 h 568"/>
                  <a:gd name="T92" fmla="*/ 256 w 2000"/>
                  <a:gd name="T93" fmla="*/ 26 h 568"/>
                  <a:gd name="T94" fmla="*/ 174 w 2000"/>
                  <a:gd name="T95" fmla="*/ 12 h 568"/>
                  <a:gd name="T96" fmla="*/ 88 w 2000"/>
                  <a:gd name="T97" fmla="*/ 4 h 568"/>
                  <a:gd name="T98" fmla="*/ 0 w 2000"/>
                  <a:gd name="T99" fmla="*/ 0 h 568"/>
                  <a:gd name="T100" fmla="*/ 0 w 2000"/>
                  <a:gd name="T101" fmla="*/ 76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000" h="568">
                    <a:moveTo>
                      <a:pt x="0" y="76"/>
                    </a:moveTo>
                    <a:lnTo>
                      <a:pt x="0" y="76"/>
                    </a:lnTo>
                    <a:lnTo>
                      <a:pt x="64" y="76"/>
                    </a:lnTo>
                    <a:lnTo>
                      <a:pt x="124" y="82"/>
                    </a:lnTo>
                    <a:lnTo>
                      <a:pt x="184" y="88"/>
                    </a:lnTo>
                    <a:lnTo>
                      <a:pt x="240" y="96"/>
                    </a:lnTo>
                    <a:lnTo>
                      <a:pt x="296" y="108"/>
                    </a:lnTo>
                    <a:lnTo>
                      <a:pt x="348" y="120"/>
                    </a:lnTo>
                    <a:lnTo>
                      <a:pt x="400" y="136"/>
                    </a:lnTo>
                    <a:lnTo>
                      <a:pt x="448" y="152"/>
                    </a:lnTo>
                    <a:lnTo>
                      <a:pt x="496" y="170"/>
                    </a:lnTo>
                    <a:lnTo>
                      <a:pt x="540" y="190"/>
                    </a:lnTo>
                    <a:lnTo>
                      <a:pt x="584" y="210"/>
                    </a:lnTo>
                    <a:lnTo>
                      <a:pt x="624" y="232"/>
                    </a:lnTo>
                    <a:lnTo>
                      <a:pt x="664" y="254"/>
                    </a:lnTo>
                    <a:lnTo>
                      <a:pt x="700" y="276"/>
                    </a:lnTo>
                    <a:lnTo>
                      <a:pt x="736" y="298"/>
                    </a:lnTo>
                    <a:lnTo>
                      <a:pt x="768" y="322"/>
                    </a:lnTo>
                    <a:lnTo>
                      <a:pt x="828" y="368"/>
                    </a:lnTo>
                    <a:lnTo>
                      <a:pt x="880" y="412"/>
                    </a:lnTo>
                    <a:lnTo>
                      <a:pt x="924" y="454"/>
                    </a:lnTo>
                    <a:lnTo>
                      <a:pt x="960" y="492"/>
                    </a:lnTo>
                    <a:lnTo>
                      <a:pt x="988" y="522"/>
                    </a:lnTo>
                    <a:lnTo>
                      <a:pt x="1008" y="546"/>
                    </a:lnTo>
                    <a:lnTo>
                      <a:pt x="1024" y="568"/>
                    </a:lnTo>
                    <a:lnTo>
                      <a:pt x="2000" y="356"/>
                    </a:lnTo>
                    <a:lnTo>
                      <a:pt x="2000" y="244"/>
                    </a:lnTo>
                    <a:lnTo>
                      <a:pt x="1040" y="464"/>
                    </a:lnTo>
                    <a:lnTo>
                      <a:pt x="1040" y="464"/>
                    </a:lnTo>
                    <a:lnTo>
                      <a:pt x="1024" y="440"/>
                    </a:lnTo>
                    <a:lnTo>
                      <a:pt x="1008" y="414"/>
                    </a:lnTo>
                    <a:lnTo>
                      <a:pt x="990" y="390"/>
                    </a:lnTo>
                    <a:lnTo>
                      <a:pt x="970" y="368"/>
                    </a:lnTo>
                    <a:lnTo>
                      <a:pt x="948" y="346"/>
                    </a:lnTo>
                    <a:lnTo>
                      <a:pt x="926" y="322"/>
                    </a:lnTo>
                    <a:lnTo>
                      <a:pt x="902" y="302"/>
                    </a:lnTo>
                    <a:lnTo>
                      <a:pt x="876" y="280"/>
                    </a:lnTo>
                    <a:lnTo>
                      <a:pt x="850" y="260"/>
                    </a:lnTo>
                    <a:lnTo>
                      <a:pt x="824" y="240"/>
                    </a:lnTo>
                    <a:lnTo>
                      <a:pt x="766" y="204"/>
                    </a:lnTo>
                    <a:lnTo>
                      <a:pt x="704" y="168"/>
                    </a:lnTo>
                    <a:lnTo>
                      <a:pt x="636" y="136"/>
                    </a:lnTo>
                    <a:lnTo>
                      <a:pt x="568" y="108"/>
                    </a:lnTo>
                    <a:lnTo>
                      <a:pt x="494" y="82"/>
                    </a:lnTo>
                    <a:lnTo>
                      <a:pt x="418" y="60"/>
                    </a:lnTo>
                    <a:lnTo>
                      <a:pt x="338" y="40"/>
                    </a:lnTo>
                    <a:lnTo>
                      <a:pt x="256" y="26"/>
                    </a:lnTo>
                    <a:lnTo>
                      <a:pt x="174" y="12"/>
                    </a:lnTo>
                    <a:lnTo>
                      <a:pt x="88" y="4"/>
                    </a:lnTo>
                    <a:lnTo>
                      <a:pt x="0" y="0"/>
                    </a:lnTo>
                    <a:lnTo>
                      <a:pt x="0" y="76"/>
                    </a:lnTo>
                    <a:close/>
                  </a:path>
                </a:pathLst>
              </a:custGeom>
              <a:gradFill rotWithShape="1">
                <a:gsLst>
                  <a:gs pos="0">
                    <a:schemeClr val="accent2">
                      <a:gamma/>
                      <a:shade val="46275"/>
                      <a:invGamma/>
                    </a:schemeClr>
                  </a:gs>
                  <a:gs pos="100000">
                    <a:schemeClr val="accent2"/>
                  </a:gs>
                </a:gsLst>
                <a:lin ang="18900000" scaled="1"/>
              </a:gradFill>
              <a:ln w="1270">
                <a:solidFill>
                  <a:schemeClr val="bg1"/>
                </a:solidFill>
                <a:prstDash val="solid"/>
                <a:round/>
                <a:headEnd/>
                <a:tailEnd/>
              </a:ln>
            </p:spPr>
            <p:txBody>
              <a:bodyPr/>
              <a:lstStyle/>
              <a:p>
                <a:endParaRPr lang="zh-CN" altLang="en-US"/>
              </a:p>
            </p:txBody>
          </p:sp>
          <p:sp>
            <p:nvSpPr>
              <p:cNvPr id="26" name="Freeform 18"/>
              <p:cNvSpPr>
                <a:spLocks/>
              </p:cNvSpPr>
              <p:nvPr/>
            </p:nvSpPr>
            <p:spPr bwMode="auto">
              <a:xfrm>
                <a:off x="2933" y="540"/>
                <a:ext cx="2000" cy="1264"/>
              </a:xfrm>
              <a:custGeom>
                <a:avLst/>
                <a:gdLst>
                  <a:gd name="T0" fmla="*/ 2000 w 2000"/>
                  <a:gd name="T1" fmla="*/ 1040 h 1264"/>
                  <a:gd name="T2" fmla="*/ 1040 w 2000"/>
                  <a:gd name="T3" fmla="*/ 1264 h 1264"/>
                  <a:gd name="T4" fmla="*/ 1040 w 2000"/>
                  <a:gd name="T5" fmla="*/ 1264 h 1264"/>
                  <a:gd name="T6" fmla="*/ 1024 w 2000"/>
                  <a:gd name="T7" fmla="*/ 1240 h 1264"/>
                  <a:gd name="T8" fmla="*/ 1008 w 2000"/>
                  <a:gd name="T9" fmla="*/ 1214 h 1264"/>
                  <a:gd name="T10" fmla="*/ 990 w 2000"/>
                  <a:gd name="T11" fmla="*/ 1190 h 1264"/>
                  <a:gd name="T12" fmla="*/ 970 w 2000"/>
                  <a:gd name="T13" fmla="*/ 1168 h 1264"/>
                  <a:gd name="T14" fmla="*/ 948 w 2000"/>
                  <a:gd name="T15" fmla="*/ 1144 h 1264"/>
                  <a:gd name="T16" fmla="*/ 926 w 2000"/>
                  <a:gd name="T17" fmla="*/ 1122 h 1264"/>
                  <a:gd name="T18" fmla="*/ 902 w 2000"/>
                  <a:gd name="T19" fmla="*/ 1100 h 1264"/>
                  <a:gd name="T20" fmla="*/ 876 w 2000"/>
                  <a:gd name="T21" fmla="*/ 1080 h 1264"/>
                  <a:gd name="T22" fmla="*/ 850 w 2000"/>
                  <a:gd name="T23" fmla="*/ 1060 h 1264"/>
                  <a:gd name="T24" fmla="*/ 824 w 2000"/>
                  <a:gd name="T25" fmla="*/ 1040 h 1264"/>
                  <a:gd name="T26" fmla="*/ 766 w 2000"/>
                  <a:gd name="T27" fmla="*/ 1002 h 1264"/>
                  <a:gd name="T28" fmla="*/ 704 w 2000"/>
                  <a:gd name="T29" fmla="*/ 966 h 1264"/>
                  <a:gd name="T30" fmla="*/ 636 w 2000"/>
                  <a:gd name="T31" fmla="*/ 934 h 1264"/>
                  <a:gd name="T32" fmla="*/ 568 w 2000"/>
                  <a:gd name="T33" fmla="*/ 904 h 1264"/>
                  <a:gd name="T34" fmla="*/ 494 w 2000"/>
                  <a:gd name="T35" fmla="*/ 878 h 1264"/>
                  <a:gd name="T36" fmla="*/ 418 w 2000"/>
                  <a:gd name="T37" fmla="*/ 856 h 1264"/>
                  <a:gd name="T38" fmla="*/ 338 w 2000"/>
                  <a:gd name="T39" fmla="*/ 836 h 1264"/>
                  <a:gd name="T40" fmla="*/ 256 w 2000"/>
                  <a:gd name="T41" fmla="*/ 820 h 1264"/>
                  <a:gd name="T42" fmla="*/ 174 w 2000"/>
                  <a:gd name="T43" fmla="*/ 808 h 1264"/>
                  <a:gd name="T44" fmla="*/ 88 w 2000"/>
                  <a:gd name="T45" fmla="*/ 798 h 1264"/>
                  <a:gd name="T46" fmla="*/ 0 w 2000"/>
                  <a:gd name="T47" fmla="*/ 794 h 1264"/>
                  <a:gd name="T48" fmla="*/ 0 w 2000"/>
                  <a:gd name="T49" fmla="*/ 0 h 1264"/>
                  <a:gd name="T50" fmla="*/ 0 w 2000"/>
                  <a:gd name="T51" fmla="*/ 0 h 1264"/>
                  <a:gd name="T52" fmla="*/ 62 w 2000"/>
                  <a:gd name="T53" fmla="*/ 0 h 1264"/>
                  <a:gd name="T54" fmla="*/ 136 w 2000"/>
                  <a:gd name="T55" fmla="*/ 0 h 1264"/>
                  <a:gd name="T56" fmla="*/ 232 w 2000"/>
                  <a:gd name="T57" fmla="*/ 6 h 1264"/>
                  <a:gd name="T58" fmla="*/ 288 w 2000"/>
                  <a:gd name="T59" fmla="*/ 12 h 1264"/>
                  <a:gd name="T60" fmla="*/ 348 w 2000"/>
                  <a:gd name="T61" fmla="*/ 18 h 1264"/>
                  <a:gd name="T62" fmla="*/ 412 w 2000"/>
                  <a:gd name="T63" fmla="*/ 26 h 1264"/>
                  <a:gd name="T64" fmla="*/ 482 w 2000"/>
                  <a:gd name="T65" fmla="*/ 36 h 1264"/>
                  <a:gd name="T66" fmla="*/ 554 w 2000"/>
                  <a:gd name="T67" fmla="*/ 50 h 1264"/>
                  <a:gd name="T68" fmla="*/ 628 w 2000"/>
                  <a:gd name="T69" fmla="*/ 64 h 1264"/>
                  <a:gd name="T70" fmla="*/ 706 w 2000"/>
                  <a:gd name="T71" fmla="*/ 84 h 1264"/>
                  <a:gd name="T72" fmla="*/ 784 w 2000"/>
                  <a:gd name="T73" fmla="*/ 104 h 1264"/>
                  <a:gd name="T74" fmla="*/ 866 w 2000"/>
                  <a:gd name="T75" fmla="*/ 128 h 1264"/>
                  <a:gd name="T76" fmla="*/ 948 w 2000"/>
                  <a:gd name="T77" fmla="*/ 156 h 1264"/>
                  <a:gd name="T78" fmla="*/ 1032 w 2000"/>
                  <a:gd name="T79" fmla="*/ 188 h 1264"/>
                  <a:gd name="T80" fmla="*/ 1114 w 2000"/>
                  <a:gd name="T81" fmla="*/ 224 h 1264"/>
                  <a:gd name="T82" fmla="*/ 1198 w 2000"/>
                  <a:gd name="T83" fmla="*/ 264 h 1264"/>
                  <a:gd name="T84" fmla="*/ 1282 w 2000"/>
                  <a:gd name="T85" fmla="*/ 308 h 1264"/>
                  <a:gd name="T86" fmla="*/ 1364 w 2000"/>
                  <a:gd name="T87" fmla="*/ 356 h 1264"/>
                  <a:gd name="T88" fmla="*/ 1404 w 2000"/>
                  <a:gd name="T89" fmla="*/ 382 h 1264"/>
                  <a:gd name="T90" fmla="*/ 1446 w 2000"/>
                  <a:gd name="T91" fmla="*/ 410 h 1264"/>
                  <a:gd name="T92" fmla="*/ 1486 w 2000"/>
                  <a:gd name="T93" fmla="*/ 438 h 1264"/>
                  <a:gd name="T94" fmla="*/ 1524 w 2000"/>
                  <a:gd name="T95" fmla="*/ 468 h 1264"/>
                  <a:gd name="T96" fmla="*/ 1564 w 2000"/>
                  <a:gd name="T97" fmla="*/ 500 h 1264"/>
                  <a:gd name="T98" fmla="*/ 1602 w 2000"/>
                  <a:gd name="T99" fmla="*/ 532 h 1264"/>
                  <a:gd name="T100" fmla="*/ 1640 w 2000"/>
                  <a:gd name="T101" fmla="*/ 566 h 1264"/>
                  <a:gd name="T102" fmla="*/ 1678 w 2000"/>
                  <a:gd name="T103" fmla="*/ 602 h 1264"/>
                  <a:gd name="T104" fmla="*/ 1714 w 2000"/>
                  <a:gd name="T105" fmla="*/ 638 h 1264"/>
                  <a:gd name="T106" fmla="*/ 1750 w 2000"/>
                  <a:gd name="T107" fmla="*/ 676 h 1264"/>
                  <a:gd name="T108" fmla="*/ 1784 w 2000"/>
                  <a:gd name="T109" fmla="*/ 716 h 1264"/>
                  <a:gd name="T110" fmla="*/ 1818 w 2000"/>
                  <a:gd name="T111" fmla="*/ 758 h 1264"/>
                  <a:gd name="T112" fmla="*/ 1852 w 2000"/>
                  <a:gd name="T113" fmla="*/ 800 h 1264"/>
                  <a:gd name="T114" fmla="*/ 1884 w 2000"/>
                  <a:gd name="T115" fmla="*/ 846 h 1264"/>
                  <a:gd name="T116" fmla="*/ 1914 w 2000"/>
                  <a:gd name="T117" fmla="*/ 892 h 1264"/>
                  <a:gd name="T118" fmla="*/ 1944 w 2000"/>
                  <a:gd name="T119" fmla="*/ 940 h 1264"/>
                  <a:gd name="T120" fmla="*/ 1972 w 2000"/>
                  <a:gd name="T121" fmla="*/ 988 h 1264"/>
                  <a:gd name="T122" fmla="*/ 2000 w 2000"/>
                  <a:gd name="T123" fmla="*/ 1040 h 1264"/>
                  <a:gd name="T124" fmla="*/ 2000 w 2000"/>
                  <a:gd name="T125" fmla="*/ 1040 h 1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00" h="1264">
                    <a:moveTo>
                      <a:pt x="2000" y="1040"/>
                    </a:moveTo>
                    <a:lnTo>
                      <a:pt x="1040" y="1264"/>
                    </a:lnTo>
                    <a:lnTo>
                      <a:pt x="1040" y="1264"/>
                    </a:lnTo>
                    <a:lnTo>
                      <a:pt x="1024" y="1240"/>
                    </a:lnTo>
                    <a:lnTo>
                      <a:pt x="1008" y="1214"/>
                    </a:lnTo>
                    <a:lnTo>
                      <a:pt x="990" y="1190"/>
                    </a:lnTo>
                    <a:lnTo>
                      <a:pt x="970" y="1168"/>
                    </a:lnTo>
                    <a:lnTo>
                      <a:pt x="948" y="1144"/>
                    </a:lnTo>
                    <a:lnTo>
                      <a:pt x="926" y="1122"/>
                    </a:lnTo>
                    <a:lnTo>
                      <a:pt x="902" y="1100"/>
                    </a:lnTo>
                    <a:lnTo>
                      <a:pt x="876" y="1080"/>
                    </a:lnTo>
                    <a:lnTo>
                      <a:pt x="850" y="1060"/>
                    </a:lnTo>
                    <a:lnTo>
                      <a:pt x="824" y="1040"/>
                    </a:lnTo>
                    <a:lnTo>
                      <a:pt x="766" y="1002"/>
                    </a:lnTo>
                    <a:lnTo>
                      <a:pt x="704" y="966"/>
                    </a:lnTo>
                    <a:lnTo>
                      <a:pt x="636" y="934"/>
                    </a:lnTo>
                    <a:lnTo>
                      <a:pt x="568" y="904"/>
                    </a:lnTo>
                    <a:lnTo>
                      <a:pt x="494" y="878"/>
                    </a:lnTo>
                    <a:lnTo>
                      <a:pt x="418" y="856"/>
                    </a:lnTo>
                    <a:lnTo>
                      <a:pt x="338" y="836"/>
                    </a:lnTo>
                    <a:lnTo>
                      <a:pt x="256" y="820"/>
                    </a:lnTo>
                    <a:lnTo>
                      <a:pt x="174" y="808"/>
                    </a:lnTo>
                    <a:lnTo>
                      <a:pt x="88" y="798"/>
                    </a:lnTo>
                    <a:lnTo>
                      <a:pt x="0" y="794"/>
                    </a:lnTo>
                    <a:lnTo>
                      <a:pt x="0" y="0"/>
                    </a:lnTo>
                    <a:lnTo>
                      <a:pt x="0" y="0"/>
                    </a:lnTo>
                    <a:lnTo>
                      <a:pt x="62" y="0"/>
                    </a:lnTo>
                    <a:lnTo>
                      <a:pt x="136" y="0"/>
                    </a:lnTo>
                    <a:lnTo>
                      <a:pt x="232" y="6"/>
                    </a:lnTo>
                    <a:lnTo>
                      <a:pt x="288" y="12"/>
                    </a:lnTo>
                    <a:lnTo>
                      <a:pt x="348" y="18"/>
                    </a:lnTo>
                    <a:lnTo>
                      <a:pt x="412" y="26"/>
                    </a:lnTo>
                    <a:lnTo>
                      <a:pt x="482" y="36"/>
                    </a:lnTo>
                    <a:lnTo>
                      <a:pt x="554" y="50"/>
                    </a:lnTo>
                    <a:lnTo>
                      <a:pt x="628" y="64"/>
                    </a:lnTo>
                    <a:lnTo>
                      <a:pt x="706" y="84"/>
                    </a:lnTo>
                    <a:lnTo>
                      <a:pt x="784" y="104"/>
                    </a:lnTo>
                    <a:lnTo>
                      <a:pt x="866" y="128"/>
                    </a:lnTo>
                    <a:lnTo>
                      <a:pt x="948" y="156"/>
                    </a:lnTo>
                    <a:lnTo>
                      <a:pt x="1032" y="188"/>
                    </a:lnTo>
                    <a:lnTo>
                      <a:pt x="1114" y="224"/>
                    </a:lnTo>
                    <a:lnTo>
                      <a:pt x="1198" y="264"/>
                    </a:lnTo>
                    <a:lnTo>
                      <a:pt x="1282" y="308"/>
                    </a:lnTo>
                    <a:lnTo>
                      <a:pt x="1364" y="356"/>
                    </a:lnTo>
                    <a:lnTo>
                      <a:pt x="1404" y="382"/>
                    </a:lnTo>
                    <a:lnTo>
                      <a:pt x="1446" y="410"/>
                    </a:lnTo>
                    <a:lnTo>
                      <a:pt x="1486" y="438"/>
                    </a:lnTo>
                    <a:lnTo>
                      <a:pt x="1524" y="468"/>
                    </a:lnTo>
                    <a:lnTo>
                      <a:pt x="1564" y="500"/>
                    </a:lnTo>
                    <a:lnTo>
                      <a:pt x="1602" y="532"/>
                    </a:lnTo>
                    <a:lnTo>
                      <a:pt x="1640" y="566"/>
                    </a:lnTo>
                    <a:lnTo>
                      <a:pt x="1678" y="602"/>
                    </a:lnTo>
                    <a:lnTo>
                      <a:pt x="1714" y="638"/>
                    </a:lnTo>
                    <a:lnTo>
                      <a:pt x="1750" y="676"/>
                    </a:lnTo>
                    <a:lnTo>
                      <a:pt x="1784" y="716"/>
                    </a:lnTo>
                    <a:lnTo>
                      <a:pt x="1818" y="758"/>
                    </a:lnTo>
                    <a:lnTo>
                      <a:pt x="1852" y="800"/>
                    </a:lnTo>
                    <a:lnTo>
                      <a:pt x="1884" y="846"/>
                    </a:lnTo>
                    <a:lnTo>
                      <a:pt x="1914" y="892"/>
                    </a:lnTo>
                    <a:lnTo>
                      <a:pt x="1944" y="940"/>
                    </a:lnTo>
                    <a:lnTo>
                      <a:pt x="1972" y="988"/>
                    </a:lnTo>
                    <a:lnTo>
                      <a:pt x="2000" y="1040"/>
                    </a:lnTo>
                    <a:lnTo>
                      <a:pt x="2000" y="1040"/>
                    </a:lnTo>
                    <a:close/>
                  </a:path>
                </a:pathLst>
              </a:custGeom>
              <a:gradFill rotWithShape="1">
                <a:gsLst>
                  <a:gs pos="0">
                    <a:schemeClr val="accent2"/>
                  </a:gs>
                  <a:gs pos="100000">
                    <a:schemeClr val="accent2">
                      <a:gamma/>
                      <a:shade val="46275"/>
                      <a:invGamma/>
                    </a:schemeClr>
                  </a:gs>
                </a:gsLst>
                <a:lin ang="18900000" scaled="1"/>
              </a:gradFill>
              <a:ln w="1270">
                <a:solidFill>
                  <a:schemeClr val="bg1"/>
                </a:solidFill>
                <a:prstDash val="solid"/>
                <a:round/>
                <a:headEnd/>
                <a:tailEnd/>
              </a:ln>
            </p:spPr>
            <p:txBody>
              <a:bodyPr/>
              <a:lstStyle/>
              <a:p>
                <a:endParaRPr lang="zh-CN" altLang="en-US"/>
              </a:p>
            </p:txBody>
          </p:sp>
        </p:grpSp>
        <p:sp>
          <p:nvSpPr>
            <p:cNvPr id="18" name="Line 19"/>
            <p:cNvSpPr>
              <a:spLocks noChangeShapeType="1"/>
            </p:cNvSpPr>
            <p:nvPr/>
          </p:nvSpPr>
          <p:spPr bwMode="auto">
            <a:xfrm>
              <a:off x="4971" y="1668"/>
              <a:ext cx="1" cy="1"/>
            </a:xfrm>
            <a:prstGeom prst="line">
              <a:avLst/>
            </a:prstGeom>
            <a:noFill/>
            <a:ln w="1270">
              <a:solidFill>
                <a:schemeClr val="bg1"/>
              </a:solidFill>
              <a:round/>
              <a:headEnd/>
              <a:tailEnd/>
            </a:ln>
          </p:spPr>
          <p:txBody>
            <a:bodyPr/>
            <a:lstStyle/>
            <a:p>
              <a:endParaRPr lang="zh-CN" altLang="en-US"/>
            </a:p>
          </p:txBody>
        </p:sp>
        <p:grpSp>
          <p:nvGrpSpPr>
            <p:cNvPr id="19" name="Group 20"/>
            <p:cNvGrpSpPr>
              <a:grpSpLocks/>
            </p:cNvGrpSpPr>
            <p:nvPr/>
          </p:nvGrpSpPr>
          <p:grpSpPr bwMode="auto">
            <a:xfrm>
              <a:off x="3539" y="1670"/>
              <a:ext cx="1540" cy="1792"/>
              <a:chOff x="3539" y="1670"/>
              <a:chExt cx="1540" cy="1792"/>
            </a:xfrm>
          </p:grpSpPr>
          <p:sp>
            <p:nvSpPr>
              <p:cNvPr id="23" name="Freeform 21"/>
              <p:cNvSpPr>
                <a:spLocks/>
              </p:cNvSpPr>
              <p:nvPr/>
            </p:nvSpPr>
            <p:spPr bwMode="auto">
              <a:xfrm>
                <a:off x="3545" y="1670"/>
                <a:ext cx="1510" cy="1682"/>
              </a:xfrm>
              <a:custGeom>
                <a:avLst/>
                <a:gdLst>
                  <a:gd name="T0" fmla="*/ 438 w 1510"/>
                  <a:gd name="T1" fmla="*/ 236 h 1682"/>
                  <a:gd name="T2" fmla="*/ 468 w 1510"/>
                  <a:gd name="T3" fmla="*/ 330 h 1682"/>
                  <a:gd name="T4" fmla="*/ 474 w 1510"/>
                  <a:gd name="T5" fmla="*/ 378 h 1682"/>
                  <a:gd name="T6" fmla="*/ 478 w 1510"/>
                  <a:gd name="T7" fmla="*/ 426 h 1682"/>
                  <a:gd name="T8" fmla="*/ 476 w 1510"/>
                  <a:gd name="T9" fmla="*/ 472 h 1682"/>
                  <a:gd name="T10" fmla="*/ 458 w 1510"/>
                  <a:gd name="T11" fmla="*/ 560 h 1682"/>
                  <a:gd name="T12" fmla="*/ 424 w 1510"/>
                  <a:gd name="T13" fmla="*/ 646 h 1682"/>
                  <a:gd name="T14" fmla="*/ 376 w 1510"/>
                  <a:gd name="T15" fmla="*/ 726 h 1682"/>
                  <a:gd name="T16" fmla="*/ 314 w 1510"/>
                  <a:gd name="T17" fmla="*/ 804 h 1682"/>
                  <a:gd name="T18" fmla="*/ 238 w 1510"/>
                  <a:gd name="T19" fmla="*/ 874 h 1682"/>
                  <a:gd name="T20" fmla="*/ 152 w 1510"/>
                  <a:gd name="T21" fmla="*/ 938 h 1682"/>
                  <a:gd name="T22" fmla="*/ 52 w 1510"/>
                  <a:gd name="T23" fmla="*/ 996 h 1682"/>
                  <a:gd name="T24" fmla="*/ 656 w 1510"/>
                  <a:gd name="T25" fmla="*/ 1682 h 1682"/>
                  <a:gd name="T26" fmla="*/ 704 w 1510"/>
                  <a:gd name="T27" fmla="*/ 1656 h 1682"/>
                  <a:gd name="T28" fmla="*/ 798 w 1510"/>
                  <a:gd name="T29" fmla="*/ 1598 h 1682"/>
                  <a:gd name="T30" fmla="*/ 886 w 1510"/>
                  <a:gd name="T31" fmla="*/ 1536 h 1682"/>
                  <a:gd name="T32" fmla="*/ 970 w 1510"/>
                  <a:gd name="T33" fmla="*/ 1472 h 1682"/>
                  <a:gd name="T34" fmla="*/ 1048 w 1510"/>
                  <a:gd name="T35" fmla="*/ 1404 h 1682"/>
                  <a:gd name="T36" fmla="*/ 1120 w 1510"/>
                  <a:gd name="T37" fmla="*/ 1332 h 1682"/>
                  <a:gd name="T38" fmla="*/ 1188 w 1510"/>
                  <a:gd name="T39" fmla="*/ 1258 h 1682"/>
                  <a:gd name="T40" fmla="*/ 1250 w 1510"/>
                  <a:gd name="T41" fmla="*/ 1182 h 1682"/>
                  <a:gd name="T42" fmla="*/ 1306 w 1510"/>
                  <a:gd name="T43" fmla="*/ 1102 h 1682"/>
                  <a:gd name="T44" fmla="*/ 1354 w 1510"/>
                  <a:gd name="T45" fmla="*/ 1020 h 1682"/>
                  <a:gd name="T46" fmla="*/ 1398 w 1510"/>
                  <a:gd name="T47" fmla="*/ 934 h 1682"/>
                  <a:gd name="T48" fmla="*/ 1434 w 1510"/>
                  <a:gd name="T49" fmla="*/ 848 h 1682"/>
                  <a:gd name="T50" fmla="*/ 1464 w 1510"/>
                  <a:gd name="T51" fmla="*/ 758 h 1682"/>
                  <a:gd name="T52" fmla="*/ 1486 w 1510"/>
                  <a:gd name="T53" fmla="*/ 668 h 1682"/>
                  <a:gd name="T54" fmla="*/ 1502 w 1510"/>
                  <a:gd name="T55" fmla="*/ 576 h 1682"/>
                  <a:gd name="T56" fmla="*/ 1510 w 1510"/>
                  <a:gd name="T57" fmla="*/ 482 h 1682"/>
                  <a:gd name="T58" fmla="*/ 1510 w 1510"/>
                  <a:gd name="T59" fmla="*/ 434 h 1682"/>
                  <a:gd name="T60" fmla="*/ 1506 w 1510"/>
                  <a:gd name="T61" fmla="*/ 322 h 1682"/>
                  <a:gd name="T62" fmla="*/ 1490 w 1510"/>
                  <a:gd name="T63" fmla="*/ 212 h 1682"/>
                  <a:gd name="T64" fmla="*/ 1464 w 1510"/>
                  <a:gd name="T65" fmla="*/ 106 h 1682"/>
                  <a:gd name="T66" fmla="*/ 1428 w 1510"/>
                  <a:gd name="T67" fmla="*/ 0 h 1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10" h="1682">
                    <a:moveTo>
                      <a:pt x="438" y="236"/>
                    </a:moveTo>
                    <a:lnTo>
                      <a:pt x="438" y="236"/>
                    </a:lnTo>
                    <a:lnTo>
                      <a:pt x="456" y="282"/>
                    </a:lnTo>
                    <a:lnTo>
                      <a:pt x="468" y="330"/>
                    </a:lnTo>
                    <a:lnTo>
                      <a:pt x="472" y="354"/>
                    </a:lnTo>
                    <a:lnTo>
                      <a:pt x="474" y="378"/>
                    </a:lnTo>
                    <a:lnTo>
                      <a:pt x="476" y="402"/>
                    </a:lnTo>
                    <a:lnTo>
                      <a:pt x="478" y="426"/>
                    </a:lnTo>
                    <a:lnTo>
                      <a:pt x="478" y="426"/>
                    </a:lnTo>
                    <a:lnTo>
                      <a:pt x="476" y="472"/>
                    </a:lnTo>
                    <a:lnTo>
                      <a:pt x="468" y="516"/>
                    </a:lnTo>
                    <a:lnTo>
                      <a:pt x="458" y="560"/>
                    </a:lnTo>
                    <a:lnTo>
                      <a:pt x="444" y="604"/>
                    </a:lnTo>
                    <a:lnTo>
                      <a:pt x="424" y="646"/>
                    </a:lnTo>
                    <a:lnTo>
                      <a:pt x="402" y="686"/>
                    </a:lnTo>
                    <a:lnTo>
                      <a:pt x="376" y="726"/>
                    </a:lnTo>
                    <a:lnTo>
                      <a:pt x="348" y="766"/>
                    </a:lnTo>
                    <a:lnTo>
                      <a:pt x="314" y="804"/>
                    </a:lnTo>
                    <a:lnTo>
                      <a:pt x="278" y="840"/>
                    </a:lnTo>
                    <a:lnTo>
                      <a:pt x="238" y="874"/>
                    </a:lnTo>
                    <a:lnTo>
                      <a:pt x="196" y="906"/>
                    </a:lnTo>
                    <a:lnTo>
                      <a:pt x="152" y="938"/>
                    </a:lnTo>
                    <a:lnTo>
                      <a:pt x="104" y="968"/>
                    </a:lnTo>
                    <a:lnTo>
                      <a:pt x="52" y="996"/>
                    </a:lnTo>
                    <a:lnTo>
                      <a:pt x="0" y="1022"/>
                    </a:lnTo>
                    <a:lnTo>
                      <a:pt x="656" y="1682"/>
                    </a:lnTo>
                    <a:lnTo>
                      <a:pt x="656" y="1682"/>
                    </a:lnTo>
                    <a:lnTo>
                      <a:pt x="704" y="1656"/>
                    </a:lnTo>
                    <a:lnTo>
                      <a:pt x="752" y="1628"/>
                    </a:lnTo>
                    <a:lnTo>
                      <a:pt x="798" y="1598"/>
                    </a:lnTo>
                    <a:lnTo>
                      <a:pt x="842" y="1568"/>
                    </a:lnTo>
                    <a:lnTo>
                      <a:pt x="886" y="1536"/>
                    </a:lnTo>
                    <a:lnTo>
                      <a:pt x="928" y="1504"/>
                    </a:lnTo>
                    <a:lnTo>
                      <a:pt x="970" y="1472"/>
                    </a:lnTo>
                    <a:lnTo>
                      <a:pt x="1010" y="1438"/>
                    </a:lnTo>
                    <a:lnTo>
                      <a:pt x="1048" y="1404"/>
                    </a:lnTo>
                    <a:lnTo>
                      <a:pt x="1084" y="1368"/>
                    </a:lnTo>
                    <a:lnTo>
                      <a:pt x="1120" y="1332"/>
                    </a:lnTo>
                    <a:lnTo>
                      <a:pt x="1154" y="1296"/>
                    </a:lnTo>
                    <a:lnTo>
                      <a:pt x="1188" y="1258"/>
                    </a:lnTo>
                    <a:lnTo>
                      <a:pt x="1220" y="1220"/>
                    </a:lnTo>
                    <a:lnTo>
                      <a:pt x="1250" y="1182"/>
                    </a:lnTo>
                    <a:lnTo>
                      <a:pt x="1278" y="1142"/>
                    </a:lnTo>
                    <a:lnTo>
                      <a:pt x="1306" y="1102"/>
                    </a:lnTo>
                    <a:lnTo>
                      <a:pt x="1330" y="1060"/>
                    </a:lnTo>
                    <a:lnTo>
                      <a:pt x="1354" y="1020"/>
                    </a:lnTo>
                    <a:lnTo>
                      <a:pt x="1378" y="978"/>
                    </a:lnTo>
                    <a:lnTo>
                      <a:pt x="1398" y="934"/>
                    </a:lnTo>
                    <a:lnTo>
                      <a:pt x="1418" y="892"/>
                    </a:lnTo>
                    <a:lnTo>
                      <a:pt x="1434" y="848"/>
                    </a:lnTo>
                    <a:lnTo>
                      <a:pt x="1450" y="804"/>
                    </a:lnTo>
                    <a:lnTo>
                      <a:pt x="1464" y="758"/>
                    </a:lnTo>
                    <a:lnTo>
                      <a:pt x="1476" y="714"/>
                    </a:lnTo>
                    <a:lnTo>
                      <a:pt x="1486" y="668"/>
                    </a:lnTo>
                    <a:lnTo>
                      <a:pt x="1496" y="622"/>
                    </a:lnTo>
                    <a:lnTo>
                      <a:pt x="1502" y="576"/>
                    </a:lnTo>
                    <a:lnTo>
                      <a:pt x="1506" y="528"/>
                    </a:lnTo>
                    <a:lnTo>
                      <a:pt x="1510" y="482"/>
                    </a:lnTo>
                    <a:lnTo>
                      <a:pt x="1510" y="434"/>
                    </a:lnTo>
                    <a:lnTo>
                      <a:pt x="1510" y="434"/>
                    </a:lnTo>
                    <a:lnTo>
                      <a:pt x="1510" y="378"/>
                    </a:lnTo>
                    <a:lnTo>
                      <a:pt x="1506" y="322"/>
                    </a:lnTo>
                    <a:lnTo>
                      <a:pt x="1498" y="268"/>
                    </a:lnTo>
                    <a:lnTo>
                      <a:pt x="1490" y="212"/>
                    </a:lnTo>
                    <a:lnTo>
                      <a:pt x="1478" y="158"/>
                    </a:lnTo>
                    <a:lnTo>
                      <a:pt x="1464" y="106"/>
                    </a:lnTo>
                    <a:lnTo>
                      <a:pt x="1446" y="52"/>
                    </a:lnTo>
                    <a:lnTo>
                      <a:pt x="1428" y="0"/>
                    </a:lnTo>
                    <a:lnTo>
                      <a:pt x="438" y="236"/>
                    </a:lnTo>
                    <a:close/>
                  </a:path>
                </a:pathLst>
              </a:custGeom>
              <a:gradFill rotWithShape="1">
                <a:gsLst>
                  <a:gs pos="0">
                    <a:schemeClr val="accent2"/>
                  </a:gs>
                  <a:gs pos="100000">
                    <a:schemeClr val="accent2">
                      <a:gamma/>
                      <a:shade val="46275"/>
                      <a:invGamma/>
                    </a:schemeClr>
                  </a:gs>
                </a:gsLst>
                <a:lin ang="2700000" scaled="1"/>
              </a:gradFill>
              <a:ln w="1270">
                <a:solidFill>
                  <a:schemeClr val="bg1"/>
                </a:solidFill>
                <a:prstDash val="solid"/>
                <a:round/>
                <a:headEnd/>
                <a:tailEnd/>
              </a:ln>
            </p:spPr>
            <p:txBody>
              <a:bodyPr/>
              <a:lstStyle/>
              <a:p>
                <a:endParaRPr lang="zh-CN" altLang="en-US"/>
              </a:p>
            </p:txBody>
          </p:sp>
          <p:sp>
            <p:nvSpPr>
              <p:cNvPr id="24" name="Freeform 22"/>
              <p:cNvSpPr>
                <a:spLocks/>
              </p:cNvSpPr>
              <p:nvPr/>
            </p:nvSpPr>
            <p:spPr bwMode="auto">
              <a:xfrm>
                <a:off x="3539" y="1674"/>
                <a:ext cx="1540" cy="1788"/>
              </a:xfrm>
              <a:custGeom>
                <a:avLst/>
                <a:gdLst>
                  <a:gd name="T0" fmla="*/ 1434 w 1540"/>
                  <a:gd name="T1" fmla="*/ 0 h 1788"/>
                  <a:gd name="T2" fmla="*/ 1450 w 1540"/>
                  <a:gd name="T3" fmla="*/ 42 h 1788"/>
                  <a:gd name="T4" fmla="*/ 1476 w 1540"/>
                  <a:gd name="T5" fmla="*/ 122 h 1788"/>
                  <a:gd name="T6" fmla="*/ 1494 w 1540"/>
                  <a:gd name="T7" fmla="*/ 196 h 1788"/>
                  <a:gd name="T8" fmla="*/ 1508 w 1540"/>
                  <a:gd name="T9" fmla="*/ 286 h 1788"/>
                  <a:gd name="T10" fmla="*/ 1514 w 1540"/>
                  <a:gd name="T11" fmla="*/ 388 h 1788"/>
                  <a:gd name="T12" fmla="*/ 1512 w 1540"/>
                  <a:gd name="T13" fmla="*/ 500 h 1788"/>
                  <a:gd name="T14" fmla="*/ 1498 w 1540"/>
                  <a:gd name="T15" fmla="*/ 624 h 1788"/>
                  <a:gd name="T16" fmla="*/ 1466 w 1540"/>
                  <a:gd name="T17" fmla="*/ 754 h 1788"/>
                  <a:gd name="T18" fmla="*/ 1418 w 1540"/>
                  <a:gd name="T19" fmla="*/ 890 h 1788"/>
                  <a:gd name="T20" fmla="*/ 1384 w 1540"/>
                  <a:gd name="T21" fmla="*/ 960 h 1788"/>
                  <a:gd name="T22" fmla="*/ 1344 w 1540"/>
                  <a:gd name="T23" fmla="*/ 1032 h 1788"/>
                  <a:gd name="T24" fmla="*/ 1300 w 1540"/>
                  <a:gd name="T25" fmla="*/ 1104 h 1788"/>
                  <a:gd name="T26" fmla="*/ 1248 w 1540"/>
                  <a:gd name="T27" fmla="*/ 1176 h 1788"/>
                  <a:gd name="T28" fmla="*/ 1188 w 1540"/>
                  <a:gd name="T29" fmla="*/ 1250 h 1788"/>
                  <a:gd name="T30" fmla="*/ 1122 w 1540"/>
                  <a:gd name="T31" fmla="*/ 1322 h 1788"/>
                  <a:gd name="T32" fmla="*/ 1048 w 1540"/>
                  <a:gd name="T33" fmla="*/ 1396 h 1788"/>
                  <a:gd name="T34" fmla="*/ 964 w 1540"/>
                  <a:gd name="T35" fmla="*/ 1468 h 1788"/>
                  <a:gd name="T36" fmla="*/ 872 w 1540"/>
                  <a:gd name="T37" fmla="*/ 1540 h 1788"/>
                  <a:gd name="T38" fmla="*/ 772 w 1540"/>
                  <a:gd name="T39" fmla="*/ 1612 h 1788"/>
                  <a:gd name="T40" fmla="*/ 662 w 1540"/>
                  <a:gd name="T41" fmla="*/ 1682 h 1788"/>
                  <a:gd name="T42" fmla="*/ 0 w 1540"/>
                  <a:gd name="T43" fmla="*/ 1136 h 1788"/>
                  <a:gd name="T44" fmla="*/ 660 w 1540"/>
                  <a:gd name="T45" fmla="*/ 1788 h 1788"/>
                  <a:gd name="T46" fmla="*/ 714 w 1540"/>
                  <a:gd name="T47" fmla="*/ 1762 h 1788"/>
                  <a:gd name="T48" fmla="*/ 848 w 1540"/>
                  <a:gd name="T49" fmla="*/ 1680 h 1788"/>
                  <a:gd name="T50" fmla="*/ 936 w 1540"/>
                  <a:gd name="T51" fmla="*/ 1620 h 1788"/>
                  <a:gd name="T52" fmla="*/ 1030 w 1540"/>
                  <a:gd name="T53" fmla="*/ 1544 h 1788"/>
                  <a:gd name="T54" fmla="*/ 1128 w 1540"/>
                  <a:gd name="T55" fmla="*/ 1456 h 1788"/>
                  <a:gd name="T56" fmla="*/ 1224 w 1540"/>
                  <a:gd name="T57" fmla="*/ 1352 h 1788"/>
                  <a:gd name="T58" fmla="*/ 1316 w 1540"/>
                  <a:gd name="T59" fmla="*/ 1234 h 1788"/>
                  <a:gd name="T60" fmla="*/ 1396 w 1540"/>
                  <a:gd name="T61" fmla="*/ 1102 h 1788"/>
                  <a:gd name="T62" fmla="*/ 1432 w 1540"/>
                  <a:gd name="T63" fmla="*/ 1030 h 1788"/>
                  <a:gd name="T64" fmla="*/ 1464 w 1540"/>
                  <a:gd name="T65" fmla="*/ 956 h 1788"/>
                  <a:gd name="T66" fmla="*/ 1490 w 1540"/>
                  <a:gd name="T67" fmla="*/ 876 h 1788"/>
                  <a:gd name="T68" fmla="*/ 1512 w 1540"/>
                  <a:gd name="T69" fmla="*/ 794 h 1788"/>
                  <a:gd name="T70" fmla="*/ 1528 w 1540"/>
                  <a:gd name="T71" fmla="*/ 708 h 1788"/>
                  <a:gd name="T72" fmla="*/ 1538 w 1540"/>
                  <a:gd name="T73" fmla="*/ 618 h 1788"/>
                  <a:gd name="T74" fmla="*/ 1540 w 1540"/>
                  <a:gd name="T75" fmla="*/ 524 h 1788"/>
                  <a:gd name="T76" fmla="*/ 1536 w 1540"/>
                  <a:gd name="T77" fmla="*/ 428 h 1788"/>
                  <a:gd name="T78" fmla="*/ 1524 w 1540"/>
                  <a:gd name="T79" fmla="*/ 326 h 1788"/>
                  <a:gd name="T80" fmla="*/ 1502 w 1540"/>
                  <a:gd name="T81" fmla="*/ 220 h 1788"/>
                  <a:gd name="T82" fmla="*/ 1472 w 1540"/>
                  <a:gd name="T83" fmla="*/ 112 h 1788"/>
                  <a:gd name="T84" fmla="*/ 1434 w 1540"/>
                  <a:gd name="T85" fmla="*/ 0 h 1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40" h="1788">
                    <a:moveTo>
                      <a:pt x="1434" y="0"/>
                    </a:moveTo>
                    <a:lnTo>
                      <a:pt x="1434" y="0"/>
                    </a:lnTo>
                    <a:lnTo>
                      <a:pt x="1438" y="10"/>
                    </a:lnTo>
                    <a:lnTo>
                      <a:pt x="1450" y="42"/>
                    </a:lnTo>
                    <a:lnTo>
                      <a:pt x="1466" y="90"/>
                    </a:lnTo>
                    <a:lnTo>
                      <a:pt x="1476" y="122"/>
                    </a:lnTo>
                    <a:lnTo>
                      <a:pt x="1484" y="158"/>
                    </a:lnTo>
                    <a:lnTo>
                      <a:pt x="1494" y="196"/>
                    </a:lnTo>
                    <a:lnTo>
                      <a:pt x="1502" y="240"/>
                    </a:lnTo>
                    <a:lnTo>
                      <a:pt x="1508" y="286"/>
                    </a:lnTo>
                    <a:lnTo>
                      <a:pt x="1512" y="334"/>
                    </a:lnTo>
                    <a:lnTo>
                      <a:pt x="1514" y="388"/>
                    </a:lnTo>
                    <a:lnTo>
                      <a:pt x="1516" y="442"/>
                    </a:lnTo>
                    <a:lnTo>
                      <a:pt x="1512" y="500"/>
                    </a:lnTo>
                    <a:lnTo>
                      <a:pt x="1508" y="560"/>
                    </a:lnTo>
                    <a:lnTo>
                      <a:pt x="1498" y="624"/>
                    </a:lnTo>
                    <a:lnTo>
                      <a:pt x="1484" y="688"/>
                    </a:lnTo>
                    <a:lnTo>
                      <a:pt x="1466" y="754"/>
                    </a:lnTo>
                    <a:lnTo>
                      <a:pt x="1444" y="822"/>
                    </a:lnTo>
                    <a:lnTo>
                      <a:pt x="1418" y="890"/>
                    </a:lnTo>
                    <a:lnTo>
                      <a:pt x="1402" y="926"/>
                    </a:lnTo>
                    <a:lnTo>
                      <a:pt x="1384" y="960"/>
                    </a:lnTo>
                    <a:lnTo>
                      <a:pt x="1366" y="996"/>
                    </a:lnTo>
                    <a:lnTo>
                      <a:pt x="1344" y="1032"/>
                    </a:lnTo>
                    <a:lnTo>
                      <a:pt x="1324" y="1068"/>
                    </a:lnTo>
                    <a:lnTo>
                      <a:pt x="1300" y="1104"/>
                    </a:lnTo>
                    <a:lnTo>
                      <a:pt x="1274" y="1140"/>
                    </a:lnTo>
                    <a:lnTo>
                      <a:pt x="1248" y="1176"/>
                    </a:lnTo>
                    <a:lnTo>
                      <a:pt x="1218" y="1212"/>
                    </a:lnTo>
                    <a:lnTo>
                      <a:pt x="1188" y="1250"/>
                    </a:lnTo>
                    <a:lnTo>
                      <a:pt x="1156" y="1286"/>
                    </a:lnTo>
                    <a:lnTo>
                      <a:pt x="1122" y="1322"/>
                    </a:lnTo>
                    <a:lnTo>
                      <a:pt x="1086" y="1358"/>
                    </a:lnTo>
                    <a:lnTo>
                      <a:pt x="1048" y="1396"/>
                    </a:lnTo>
                    <a:lnTo>
                      <a:pt x="1006" y="1432"/>
                    </a:lnTo>
                    <a:lnTo>
                      <a:pt x="964" y="1468"/>
                    </a:lnTo>
                    <a:lnTo>
                      <a:pt x="920" y="1504"/>
                    </a:lnTo>
                    <a:lnTo>
                      <a:pt x="872" y="1540"/>
                    </a:lnTo>
                    <a:lnTo>
                      <a:pt x="824" y="1576"/>
                    </a:lnTo>
                    <a:lnTo>
                      <a:pt x="772" y="1612"/>
                    </a:lnTo>
                    <a:lnTo>
                      <a:pt x="718" y="1646"/>
                    </a:lnTo>
                    <a:lnTo>
                      <a:pt x="662" y="1682"/>
                    </a:lnTo>
                    <a:lnTo>
                      <a:pt x="6" y="1020"/>
                    </a:lnTo>
                    <a:lnTo>
                      <a:pt x="0" y="1136"/>
                    </a:lnTo>
                    <a:lnTo>
                      <a:pt x="660" y="1788"/>
                    </a:lnTo>
                    <a:lnTo>
                      <a:pt x="660" y="1788"/>
                    </a:lnTo>
                    <a:lnTo>
                      <a:pt x="674" y="1782"/>
                    </a:lnTo>
                    <a:lnTo>
                      <a:pt x="714" y="1762"/>
                    </a:lnTo>
                    <a:lnTo>
                      <a:pt x="772" y="1728"/>
                    </a:lnTo>
                    <a:lnTo>
                      <a:pt x="848" y="1680"/>
                    </a:lnTo>
                    <a:lnTo>
                      <a:pt x="890" y="1652"/>
                    </a:lnTo>
                    <a:lnTo>
                      <a:pt x="936" y="1620"/>
                    </a:lnTo>
                    <a:lnTo>
                      <a:pt x="982" y="1584"/>
                    </a:lnTo>
                    <a:lnTo>
                      <a:pt x="1030" y="1544"/>
                    </a:lnTo>
                    <a:lnTo>
                      <a:pt x="1078" y="1502"/>
                    </a:lnTo>
                    <a:lnTo>
                      <a:pt x="1128" y="1456"/>
                    </a:lnTo>
                    <a:lnTo>
                      <a:pt x="1176" y="1406"/>
                    </a:lnTo>
                    <a:lnTo>
                      <a:pt x="1224" y="1352"/>
                    </a:lnTo>
                    <a:lnTo>
                      <a:pt x="1270" y="1294"/>
                    </a:lnTo>
                    <a:lnTo>
                      <a:pt x="1316" y="1234"/>
                    </a:lnTo>
                    <a:lnTo>
                      <a:pt x="1358" y="1170"/>
                    </a:lnTo>
                    <a:lnTo>
                      <a:pt x="1396" y="1102"/>
                    </a:lnTo>
                    <a:lnTo>
                      <a:pt x="1414" y="1066"/>
                    </a:lnTo>
                    <a:lnTo>
                      <a:pt x="1432" y="1030"/>
                    </a:lnTo>
                    <a:lnTo>
                      <a:pt x="1448" y="994"/>
                    </a:lnTo>
                    <a:lnTo>
                      <a:pt x="1464" y="956"/>
                    </a:lnTo>
                    <a:lnTo>
                      <a:pt x="1478" y="916"/>
                    </a:lnTo>
                    <a:lnTo>
                      <a:pt x="1490" y="876"/>
                    </a:lnTo>
                    <a:lnTo>
                      <a:pt x="1502" y="836"/>
                    </a:lnTo>
                    <a:lnTo>
                      <a:pt x="1512" y="794"/>
                    </a:lnTo>
                    <a:lnTo>
                      <a:pt x="1520" y="752"/>
                    </a:lnTo>
                    <a:lnTo>
                      <a:pt x="1528" y="708"/>
                    </a:lnTo>
                    <a:lnTo>
                      <a:pt x="1534" y="664"/>
                    </a:lnTo>
                    <a:lnTo>
                      <a:pt x="1538" y="618"/>
                    </a:lnTo>
                    <a:lnTo>
                      <a:pt x="1540" y="572"/>
                    </a:lnTo>
                    <a:lnTo>
                      <a:pt x="1540" y="524"/>
                    </a:lnTo>
                    <a:lnTo>
                      <a:pt x="1538" y="476"/>
                    </a:lnTo>
                    <a:lnTo>
                      <a:pt x="1536" y="428"/>
                    </a:lnTo>
                    <a:lnTo>
                      <a:pt x="1530" y="376"/>
                    </a:lnTo>
                    <a:lnTo>
                      <a:pt x="1524" y="326"/>
                    </a:lnTo>
                    <a:lnTo>
                      <a:pt x="1514" y="274"/>
                    </a:lnTo>
                    <a:lnTo>
                      <a:pt x="1502" y="220"/>
                    </a:lnTo>
                    <a:lnTo>
                      <a:pt x="1488" y="166"/>
                    </a:lnTo>
                    <a:lnTo>
                      <a:pt x="1472" y="112"/>
                    </a:lnTo>
                    <a:lnTo>
                      <a:pt x="1454" y="56"/>
                    </a:lnTo>
                    <a:lnTo>
                      <a:pt x="1434" y="0"/>
                    </a:lnTo>
                  </a:path>
                </a:pathLst>
              </a:custGeom>
              <a:gradFill rotWithShape="1">
                <a:gsLst>
                  <a:gs pos="0">
                    <a:schemeClr val="accent2"/>
                  </a:gs>
                  <a:gs pos="100000">
                    <a:schemeClr val="accent2">
                      <a:gamma/>
                      <a:shade val="46275"/>
                      <a:invGamma/>
                    </a:schemeClr>
                  </a:gs>
                </a:gsLst>
                <a:lin ang="5400000" scaled="1"/>
              </a:gradFill>
              <a:ln w="1270">
                <a:solidFill>
                  <a:schemeClr val="bg1"/>
                </a:solidFill>
                <a:prstDash val="solid"/>
                <a:round/>
                <a:headEnd/>
                <a:tailEnd/>
              </a:ln>
            </p:spPr>
            <p:txBody>
              <a:bodyPr/>
              <a:lstStyle/>
              <a:p>
                <a:endParaRPr lang="zh-CN" altLang="en-US"/>
              </a:p>
            </p:txBody>
          </p:sp>
        </p:grpSp>
        <p:grpSp>
          <p:nvGrpSpPr>
            <p:cNvPr id="20" name="Group 23"/>
            <p:cNvGrpSpPr>
              <a:grpSpLocks/>
            </p:cNvGrpSpPr>
            <p:nvPr/>
          </p:nvGrpSpPr>
          <p:grpSpPr bwMode="auto">
            <a:xfrm>
              <a:off x="1635" y="2730"/>
              <a:ext cx="2474" cy="1062"/>
              <a:chOff x="1635" y="2730"/>
              <a:chExt cx="2474" cy="1062"/>
            </a:xfrm>
          </p:grpSpPr>
          <p:sp>
            <p:nvSpPr>
              <p:cNvPr id="21" name="Freeform 24"/>
              <p:cNvSpPr>
                <a:spLocks/>
              </p:cNvSpPr>
              <p:nvPr/>
            </p:nvSpPr>
            <p:spPr bwMode="auto">
              <a:xfrm>
                <a:off x="1639" y="2730"/>
                <a:ext cx="2470" cy="946"/>
              </a:xfrm>
              <a:custGeom>
                <a:avLst/>
                <a:gdLst>
                  <a:gd name="T0" fmla="*/ 1814 w 2470"/>
                  <a:gd name="T1" fmla="*/ 0 h 946"/>
                  <a:gd name="T2" fmla="*/ 1814 w 2470"/>
                  <a:gd name="T3" fmla="*/ 0 h 946"/>
                  <a:gd name="T4" fmla="*/ 1748 w 2470"/>
                  <a:gd name="T5" fmla="*/ 22 h 946"/>
                  <a:gd name="T6" fmla="*/ 1682 w 2470"/>
                  <a:gd name="T7" fmla="*/ 42 h 946"/>
                  <a:gd name="T8" fmla="*/ 1612 w 2470"/>
                  <a:gd name="T9" fmla="*/ 58 h 946"/>
                  <a:gd name="T10" fmla="*/ 1540 w 2470"/>
                  <a:gd name="T11" fmla="*/ 72 h 946"/>
                  <a:gd name="T12" fmla="*/ 1468 w 2470"/>
                  <a:gd name="T13" fmla="*/ 84 h 946"/>
                  <a:gd name="T14" fmla="*/ 1392 w 2470"/>
                  <a:gd name="T15" fmla="*/ 92 h 946"/>
                  <a:gd name="T16" fmla="*/ 1316 w 2470"/>
                  <a:gd name="T17" fmla="*/ 96 h 946"/>
                  <a:gd name="T18" fmla="*/ 1238 w 2470"/>
                  <a:gd name="T19" fmla="*/ 98 h 946"/>
                  <a:gd name="T20" fmla="*/ 1238 w 2470"/>
                  <a:gd name="T21" fmla="*/ 98 h 946"/>
                  <a:gd name="T22" fmla="*/ 1160 w 2470"/>
                  <a:gd name="T23" fmla="*/ 96 h 946"/>
                  <a:gd name="T24" fmla="*/ 1082 w 2470"/>
                  <a:gd name="T25" fmla="*/ 92 h 946"/>
                  <a:gd name="T26" fmla="*/ 1008 w 2470"/>
                  <a:gd name="T27" fmla="*/ 84 h 946"/>
                  <a:gd name="T28" fmla="*/ 934 w 2470"/>
                  <a:gd name="T29" fmla="*/ 72 h 946"/>
                  <a:gd name="T30" fmla="*/ 862 w 2470"/>
                  <a:gd name="T31" fmla="*/ 58 h 946"/>
                  <a:gd name="T32" fmla="*/ 792 w 2470"/>
                  <a:gd name="T33" fmla="*/ 42 h 946"/>
                  <a:gd name="T34" fmla="*/ 726 w 2470"/>
                  <a:gd name="T35" fmla="*/ 22 h 946"/>
                  <a:gd name="T36" fmla="*/ 660 w 2470"/>
                  <a:gd name="T37" fmla="*/ 0 h 946"/>
                  <a:gd name="T38" fmla="*/ 0 w 2470"/>
                  <a:gd name="T39" fmla="*/ 672 h 946"/>
                  <a:gd name="T40" fmla="*/ 0 w 2470"/>
                  <a:gd name="T41" fmla="*/ 672 h 946"/>
                  <a:gd name="T42" fmla="*/ 66 w 2470"/>
                  <a:gd name="T43" fmla="*/ 702 h 946"/>
                  <a:gd name="T44" fmla="*/ 134 w 2470"/>
                  <a:gd name="T45" fmla="*/ 732 h 946"/>
                  <a:gd name="T46" fmla="*/ 204 w 2470"/>
                  <a:gd name="T47" fmla="*/ 760 h 946"/>
                  <a:gd name="T48" fmla="*/ 276 w 2470"/>
                  <a:gd name="T49" fmla="*/ 788 h 946"/>
                  <a:gd name="T50" fmla="*/ 348 w 2470"/>
                  <a:gd name="T51" fmla="*/ 812 h 946"/>
                  <a:gd name="T52" fmla="*/ 422 w 2470"/>
                  <a:gd name="T53" fmla="*/ 834 h 946"/>
                  <a:gd name="T54" fmla="*/ 498 w 2470"/>
                  <a:gd name="T55" fmla="*/ 854 h 946"/>
                  <a:gd name="T56" fmla="*/ 576 w 2470"/>
                  <a:gd name="T57" fmla="*/ 874 h 946"/>
                  <a:gd name="T58" fmla="*/ 654 w 2470"/>
                  <a:gd name="T59" fmla="*/ 890 h 946"/>
                  <a:gd name="T60" fmla="*/ 732 w 2470"/>
                  <a:gd name="T61" fmla="*/ 904 h 946"/>
                  <a:gd name="T62" fmla="*/ 812 w 2470"/>
                  <a:gd name="T63" fmla="*/ 918 h 946"/>
                  <a:gd name="T64" fmla="*/ 894 w 2470"/>
                  <a:gd name="T65" fmla="*/ 928 h 946"/>
                  <a:gd name="T66" fmla="*/ 978 w 2470"/>
                  <a:gd name="T67" fmla="*/ 936 h 946"/>
                  <a:gd name="T68" fmla="*/ 1060 w 2470"/>
                  <a:gd name="T69" fmla="*/ 942 h 946"/>
                  <a:gd name="T70" fmla="*/ 1144 w 2470"/>
                  <a:gd name="T71" fmla="*/ 944 h 946"/>
                  <a:gd name="T72" fmla="*/ 1230 w 2470"/>
                  <a:gd name="T73" fmla="*/ 946 h 946"/>
                  <a:gd name="T74" fmla="*/ 1230 w 2470"/>
                  <a:gd name="T75" fmla="*/ 946 h 946"/>
                  <a:gd name="T76" fmla="*/ 1316 w 2470"/>
                  <a:gd name="T77" fmla="*/ 944 h 946"/>
                  <a:gd name="T78" fmla="*/ 1402 w 2470"/>
                  <a:gd name="T79" fmla="*/ 942 h 946"/>
                  <a:gd name="T80" fmla="*/ 1486 w 2470"/>
                  <a:gd name="T81" fmla="*/ 936 h 946"/>
                  <a:gd name="T82" fmla="*/ 1568 w 2470"/>
                  <a:gd name="T83" fmla="*/ 928 h 946"/>
                  <a:gd name="T84" fmla="*/ 1650 w 2470"/>
                  <a:gd name="T85" fmla="*/ 916 h 946"/>
                  <a:gd name="T86" fmla="*/ 1732 w 2470"/>
                  <a:gd name="T87" fmla="*/ 904 h 946"/>
                  <a:gd name="T88" fmla="*/ 1812 w 2470"/>
                  <a:gd name="T89" fmla="*/ 890 h 946"/>
                  <a:gd name="T90" fmla="*/ 1890 w 2470"/>
                  <a:gd name="T91" fmla="*/ 872 h 946"/>
                  <a:gd name="T92" fmla="*/ 1968 w 2470"/>
                  <a:gd name="T93" fmla="*/ 854 h 946"/>
                  <a:gd name="T94" fmla="*/ 2044 w 2470"/>
                  <a:gd name="T95" fmla="*/ 832 h 946"/>
                  <a:gd name="T96" fmla="*/ 2118 w 2470"/>
                  <a:gd name="T97" fmla="*/ 810 h 946"/>
                  <a:gd name="T98" fmla="*/ 2192 w 2470"/>
                  <a:gd name="T99" fmla="*/ 784 h 946"/>
                  <a:gd name="T100" fmla="*/ 2264 w 2470"/>
                  <a:gd name="T101" fmla="*/ 758 h 946"/>
                  <a:gd name="T102" fmla="*/ 2334 w 2470"/>
                  <a:gd name="T103" fmla="*/ 728 h 946"/>
                  <a:gd name="T104" fmla="*/ 2402 w 2470"/>
                  <a:gd name="T105" fmla="*/ 698 h 946"/>
                  <a:gd name="T106" fmla="*/ 2470 w 2470"/>
                  <a:gd name="T107" fmla="*/ 666 h 946"/>
                  <a:gd name="T108" fmla="*/ 1814 w 2470"/>
                  <a:gd name="T109" fmla="*/ 0 h 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470" h="946">
                    <a:moveTo>
                      <a:pt x="1814" y="0"/>
                    </a:moveTo>
                    <a:lnTo>
                      <a:pt x="1814" y="0"/>
                    </a:lnTo>
                    <a:lnTo>
                      <a:pt x="1748" y="22"/>
                    </a:lnTo>
                    <a:lnTo>
                      <a:pt x="1682" y="42"/>
                    </a:lnTo>
                    <a:lnTo>
                      <a:pt x="1612" y="58"/>
                    </a:lnTo>
                    <a:lnTo>
                      <a:pt x="1540" y="72"/>
                    </a:lnTo>
                    <a:lnTo>
                      <a:pt x="1468" y="84"/>
                    </a:lnTo>
                    <a:lnTo>
                      <a:pt x="1392" y="92"/>
                    </a:lnTo>
                    <a:lnTo>
                      <a:pt x="1316" y="96"/>
                    </a:lnTo>
                    <a:lnTo>
                      <a:pt x="1238" y="98"/>
                    </a:lnTo>
                    <a:lnTo>
                      <a:pt x="1238" y="98"/>
                    </a:lnTo>
                    <a:lnTo>
                      <a:pt x="1160" y="96"/>
                    </a:lnTo>
                    <a:lnTo>
                      <a:pt x="1082" y="92"/>
                    </a:lnTo>
                    <a:lnTo>
                      <a:pt x="1008" y="84"/>
                    </a:lnTo>
                    <a:lnTo>
                      <a:pt x="934" y="72"/>
                    </a:lnTo>
                    <a:lnTo>
                      <a:pt x="862" y="58"/>
                    </a:lnTo>
                    <a:lnTo>
                      <a:pt x="792" y="42"/>
                    </a:lnTo>
                    <a:lnTo>
                      <a:pt x="726" y="22"/>
                    </a:lnTo>
                    <a:lnTo>
                      <a:pt x="660" y="0"/>
                    </a:lnTo>
                    <a:lnTo>
                      <a:pt x="0" y="672"/>
                    </a:lnTo>
                    <a:lnTo>
                      <a:pt x="0" y="672"/>
                    </a:lnTo>
                    <a:lnTo>
                      <a:pt x="66" y="702"/>
                    </a:lnTo>
                    <a:lnTo>
                      <a:pt x="134" y="732"/>
                    </a:lnTo>
                    <a:lnTo>
                      <a:pt x="204" y="760"/>
                    </a:lnTo>
                    <a:lnTo>
                      <a:pt x="276" y="788"/>
                    </a:lnTo>
                    <a:lnTo>
                      <a:pt x="348" y="812"/>
                    </a:lnTo>
                    <a:lnTo>
                      <a:pt x="422" y="834"/>
                    </a:lnTo>
                    <a:lnTo>
                      <a:pt x="498" y="854"/>
                    </a:lnTo>
                    <a:lnTo>
                      <a:pt x="576" y="874"/>
                    </a:lnTo>
                    <a:lnTo>
                      <a:pt x="654" y="890"/>
                    </a:lnTo>
                    <a:lnTo>
                      <a:pt x="732" y="904"/>
                    </a:lnTo>
                    <a:lnTo>
                      <a:pt x="812" y="918"/>
                    </a:lnTo>
                    <a:lnTo>
                      <a:pt x="894" y="928"/>
                    </a:lnTo>
                    <a:lnTo>
                      <a:pt x="978" y="936"/>
                    </a:lnTo>
                    <a:lnTo>
                      <a:pt x="1060" y="942"/>
                    </a:lnTo>
                    <a:lnTo>
                      <a:pt x="1144" y="944"/>
                    </a:lnTo>
                    <a:lnTo>
                      <a:pt x="1230" y="946"/>
                    </a:lnTo>
                    <a:lnTo>
                      <a:pt x="1230" y="946"/>
                    </a:lnTo>
                    <a:lnTo>
                      <a:pt x="1316" y="944"/>
                    </a:lnTo>
                    <a:lnTo>
                      <a:pt x="1402" y="942"/>
                    </a:lnTo>
                    <a:lnTo>
                      <a:pt x="1486" y="936"/>
                    </a:lnTo>
                    <a:lnTo>
                      <a:pt x="1568" y="928"/>
                    </a:lnTo>
                    <a:lnTo>
                      <a:pt x="1650" y="916"/>
                    </a:lnTo>
                    <a:lnTo>
                      <a:pt x="1732" y="904"/>
                    </a:lnTo>
                    <a:lnTo>
                      <a:pt x="1812" y="890"/>
                    </a:lnTo>
                    <a:lnTo>
                      <a:pt x="1890" y="872"/>
                    </a:lnTo>
                    <a:lnTo>
                      <a:pt x="1968" y="854"/>
                    </a:lnTo>
                    <a:lnTo>
                      <a:pt x="2044" y="832"/>
                    </a:lnTo>
                    <a:lnTo>
                      <a:pt x="2118" y="810"/>
                    </a:lnTo>
                    <a:lnTo>
                      <a:pt x="2192" y="784"/>
                    </a:lnTo>
                    <a:lnTo>
                      <a:pt x="2264" y="758"/>
                    </a:lnTo>
                    <a:lnTo>
                      <a:pt x="2334" y="728"/>
                    </a:lnTo>
                    <a:lnTo>
                      <a:pt x="2402" y="698"/>
                    </a:lnTo>
                    <a:lnTo>
                      <a:pt x="2470" y="666"/>
                    </a:lnTo>
                    <a:lnTo>
                      <a:pt x="1814" y="0"/>
                    </a:lnTo>
                    <a:close/>
                  </a:path>
                </a:pathLst>
              </a:custGeom>
              <a:gradFill rotWithShape="1">
                <a:gsLst>
                  <a:gs pos="0">
                    <a:schemeClr val="accent2"/>
                  </a:gs>
                  <a:gs pos="100000">
                    <a:schemeClr val="accent2">
                      <a:gamma/>
                      <a:shade val="46275"/>
                      <a:invGamma/>
                    </a:schemeClr>
                  </a:gs>
                </a:gsLst>
                <a:lin ang="5400000" scaled="1"/>
              </a:gradFill>
              <a:ln w="1270">
                <a:solidFill>
                  <a:schemeClr val="bg1"/>
                </a:solidFill>
                <a:prstDash val="solid"/>
                <a:round/>
                <a:headEnd/>
                <a:tailEnd/>
              </a:ln>
            </p:spPr>
            <p:txBody>
              <a:bodyPr/>
              <a:lstStyle/>
              <a:p>
                <a:endParaRPr lang="zh-CN" altLang="en-US"/>
              </a:p>
            </p:txBody>
          </p:sp>
          <p:sp>
            <p:nvSpPr>
              <p:cNvPr id="22" name="Freeform 25"/>
              <p:cNvSpPr>
                <a:spLocks/>
              </p:cNvSpPr>
              <p:nvPr/>
            </p:nvSpPr>
            <p:spPr bwMode="auto">
              <a:xfrm>
                <a:off x="1635" y="3396"/>
                <a:ext cx="2474" cy="396"/>
              </a:xfrm>
              <a:custGeom>
                <a:avLst/>
                <a:gdLst>
                  <a:gd name="T0" fmla="*/ 2472 w 2474"/>
                  <a:gd name="T1" fmla="*/ 100 h 396"/>
                  <a:gd name="T2" fmla="*/ 2412 w 2474"/>
                  <a:gd name="T3" fmla="*/ 130 h 396"/>
                  <a:gd name="T4" fmla="*/ 2290 w 2474"/>
                  <a:gd name="T5" fmla="*/ 184 h 396"/>
                  <a:gd name="T6" fmla="*/ 2170 w 2474"/>
                  <a:gd name="T7" fmla="*/ 232 h 396"/>
                  <a:gd name="T8" fmla="*/ 2050 w 2474"/>
                  <a:gd name="T9" fmla="*/ 272 h 396"/>
                  <a:gd name="T10" fmla="*/ 1934 w 2474"/>
                  <a:gd name="T11" fmla="*/ 306 h 396"/>
                  <a:gd name="T12" fmla="*/ 1818 w 2474"/>
                  <a:gd name="T13" fmla="*/ 334 h 396"/>
                  <a:gd name="T14" fmla="*/ 1704 w 2474"/>
                  <a:gd name="T15" fmla="*/ 356 h 396"/>
                  <a:gd name="T16" fmla="*/ 1536 w 2474"/>
                  <a:gd name="T17" fmla="*/ 380 h 396"/>
                  <a:gd name="T18" fmla="*/ 1322 w 2474"/>
                  <a:gd name="T19" fmla="*/ 394 h 396"/>
                  <a:gd name="T20" fmla="*/ 1118 w 2474"/>
                  <a:gd name="T21" fmla="*/ 394 h 396"/>
                  <a:gd name="T22" fmla="*/ 926 w 2474"/>
                  <a:gd name="T23" fmla="*/ 378 h 396"/>
                  <a:gd name="T24" fmla="*/ 748 w 2474"/>
                  <a:gd name="T25" fmla="*/ 354 h 396"/>
                  <a:gd name="T26" fmla="*/ 584 w 2474"/>
                  <a:gd name="T27" fmla="*/ 320 h 396"/>
                  <a:gd name="T28" fmla="*/ 438 w 2474"/>
                  <a:gd name="T29" fmla="*/ 282 h 396"/>
                  <a:gd name="T30" fmla="*/ 310 w 2474"/>
                  <a:gd name="T31" fmla="*/ 244 h 396"/>
                  <a:gd name="T32" fmla="*/ 202 w 2474"/>
                  <a:gd name="T33" fmla="*/ 204 h 396"/>
                  <a:gd name="T34" fmla="*/ 52 w 2474"/>
                  <a:gd name="T35" fmla="*/ 140 h 396"/>
                  <a:gd name="T36" fmla="*/ 0 w 2474"/>
                  <a:gd name="T37" fmla="*/ 114 h 396"/>
                  <a:gd name="T38" fmla="*/ 4 w 2474"/>
                  <a:gd name="T39" fmla="*/ 6 h 396"/>
                  <a:gd name="T40" fmla="*/ 56 w 2474"/>
                  <a:gd name="T41" fmla="*/ 30 h 396"/>
                  <a:gd name="T42" fmla="*/ 204 w 2474"/>
                  <a:gd name="T43" fmla="*/ 94 h 396"/>
                  <a:gd name="T44" fmla="*/ 310 w 2474"/>
                  <a:gd name="T45" fmla="*/ 132 h 396"/>
                  <a:gd name="T46" fmla="*/ 438 w 2474"/>
                  <a:gd name="T47" fmla="*/ 170 h 396"/>
                  <a:gd name="T48" fmla="*/ 582 w 2474"/>
                  <a:gd name="T49" fmla="*/ 208 h 396"/>
                  <a:gd name="T50" fmla="*/ 744 w 2474"/>
                  <a:gd name="T51" fmla="*/ 240 h 396"/>
                  <a:gd name="T52" fmla="*/ 920 w 2474"/>
                  <a:gd name="T53" fmla="*/ 264 h 396"/>
                  <a:gd name="T54" fmla="*/ 1112 w 2474"/>
                  <a:gd name="T55" fmla="*/ 280 h 396"/>
                  <a:gd name="T56" fmla="*/ 1316 w 2474"/>
                  <a:gd name="T57" fmla="*/ 282 h 396"/>
                  <a:gd name="T58" fmla="*/ 1530 w 2474"/>
                  <a:gd name="T59" fmla="*/ 268 h 396"/>
                  <a:gd name="T60" fmla="*/ 1756 w 2474"/>
                  <a:gd name="T61" fmla="*/ 236 h 396"/>
                  <a:gd name="T62" fmla="*/ 1870 w 2474"/>
                  <a:gd name="T63" fmla="*/ 212 h 396"/>
                  <a:gd name="T64" fmla="*/ 1988 w 2474"/>
                  <a:gd name="T65" fmla="*/ 182 h 396"/>
                  <a:gd name="T66" fmla="*/ 2108 w 2474"/>
                  <a:gd name="T67" fmla="*/ 146 h 396"/>
                  <a:gd name="T68" fmla="*/ 2228 w 2474"/>
                  <a:gd name="T69" fmla="*/ 104 h 396"/>
                  <a:gd name="T70" fmla="*/ 2350 w 2474"/>
                  <a:gd name="T71" fmla="*/ 56 h 396"/>
                  <a:gd name="T72" fmla="*/ 2474 w 2474"/>
                  <a:gd name="T73"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74" h="396">
                    <a:moveTo>
                      <a:pt x="2474" y="0"/>
                    </a:moveTo>
                    <a:lnTo>
                      <a:pt x="2472" y="100"/>
                    </a:lnTo>
                    <a:lnTo>
                      <a:pt x="2472" y="100"/>
                    </a:lnTo>
                    <a:lnTo>
                      <a:pt x="2412" y="130"/>
                    </a:lnTo>
                    <a:lnTo>
                      <a:pt x="2350" y="158"/>
                    </a:lnTo>
                    <a:lnTo>
                      <a:pt x="2290" y="184"/>
                    </a:lnTo>
                    <a:lnTo>
                      <a:pt x="2230" y="210"/>
                    </a:lnTo>
                    <a:lnTo>
                      <a:pt x="2170" y="232"/>
                    </a:lnTo>
                    <a:lnTo>
                      <a:pt x="2110" y="252"/>
                    </a:lnTo>
                    <a:lnTo>
                      <a:pt x="2050" y="272"/>
                    </a:lnTo>
                    <a:lnTo>
                      <a:pt x="1992" y="290"/>
                    </a:lnTo>
                    <a:lnTo>
                      <a:pt x="1934" y="306"/>
                    </a:lnTo>
                    <a:lnTo>
                      <a:pt x="1874" y="320"/>
                    </a:lnTo>
                    <a:lnTo>
                      <a:pt x="1818" y="334"/>
                    </a:lnTo>
                    <a:lnTo>
                      <a:pt x="1760" y="346"/>
                    </a:lnTo>
                    <a:lnTo>
                      <a:pt x="1704" y="356"/>
                    </a:lnTo>
                    <a:lnTo>
                      <a:pt x="1646" y="366"/>
                    </a:lnTo>
                    <a:lnTo>
                      <a:pt x="1536" y="380"/>
                    </a:lnTo>
                    <a:lnTo>
                      <a:pt x="1428" y="390"/>
                    </a:lnTo>
                    <a:lnTo>
                      <a:pt x="1322" y="394"/>
                    </a:lnTo>
                    <a:lnTo>
                      <a:pt x="1218" y="396"/>
                    </a:lnTo>
                    <a:lnTo>
                      <a:pt x="1118" y="394"/>
                    </a:lnTo>
                    <a:lnTo>
                      <a:pt x="1020" y="388"/>
                    </a:lnTo>
                    <a:lnTo>
                      <a:pt x="926" y="378"/>
                    </a:lnTo>
                    <a:lnTo>
                      <a:pt x="834" y="368"/>
                    </a:lnTo>
                    <a:lnTo>
                      <a:pt x="748" y="354"/>
                    </a:lnTo>
                    <a:lnTo>
                      <a:pt x="664" y="338"/>
                    </a:lnTo>
                    <a:lnTo>
                      <a:pt x="584" y="320"/>
                    </a:lnTo>
                    <a:lnTo>
                      <a:pt x="510" y="302"/>
                    </a:lnTo>
                    <a:lnTo>
                      <a:pt x="438" y="282"/>
                    </a:lnTo>
                    <a:lnTo>
                      <a:pt x="372" y="262"/>
                    </a:lnTo>
                    <a:lnTo>
                      <a:pt x="310" y="244"/>
                    </a:lnTo>
                    <a:lnTo>
                      <a:pt x="254" y="224"/>
                    </a:lnTo>
                    <a:lnTo>
                      <a:pt x="202" y="204"/>
                    </a:lnTo>
                    <a:lnTo>
                      <a:pt x="116" y="168"/>
                    </a:lnTo>
                    <a:lnTo>
                      <a:pt x="52" y="140"/>
                    </a:lnTo>
                    <a:lnTo>
                      <a:pt x="14" y="122"/>
                    </a:lnTo>
                    <a:lnTo>
                      <a:pt x="0" y="114"/>
                    </a:lnTo>
                    <a:lnTo>
                      <a:pt x="4" y="6"/>
                    </a:lnTo>
                    <a:lnTo>
                      <a:pt x="4" y="6"/>
                    </a:lnTo>
                    <a:lnTo>
                      <a:pt x="18" y="12"/>
                    </a:lnTo>
                    <a:lnTo>
                      <a:pt x="56" y="30"/>
                    </a:lnTo>
                    <a:lnTo>
                      <a:pt x="118" y="58"/>
                    </a:lnTo>
                    <a:lnTo>
                      <a:pt x="204" y="94"/>
                    </a:lnTo>
                    <a:lnTo>
                      <a:pt x="256" y="112"/>
                    </a:lnTo>
                    <a:lnTo>
                      <a:pt x="310" y="132"/>
                    </a:lnTo>
                    <a:lnTo>
                      <a:pt x="372" y="150"/>
                    </a:lnTo>
                    <a:lnTo>
                      <a:pt x="438" y="170"/>
                    </a:lnTo>
                    <a:lnTo>
                      <a:pt x="508" y="190"/>
                    </a:lnTo>
                    <a:lnTo>
                      <a:pt x="582" y="208"/>
                    </a:lnTo>
                    <a:lnTo>
                      <a:pt x="660" y="224"/>
                    </a:lnTo>
                    <a:lnTo>
                      <a:pt x="744" y="240"/>
                    </a:lnTo>
                    <a:lnTo>
                      <a:pt x="830" y="254"/>
                    </a:lnTo>
                    <a:lnTo>
                      <a:pt x="920" y="264"/>
                    </a:lnTo>
                    <a:lnTo>
                      <a:pt x="1014" y="274"/>
                    </a:lnTo>
                    <a:lnTo>
                      <a:pt x="1112" y="280"/>
                    </a:lnTo>
                    <a:lnTo>
                      <a:pt x="1212" y="282"/>
                    </a:lnTo>
                    <a:lnTo>
                      <a:pt x="1316" y="282"/>
                    </a:lnTo>
                    <a:lnTo>
                      <a:pt x="1422" y="276"/>
                    </a:lnTo>
                    <a:lnTo>
                      <a:pt x="1530" y="268"/>
                    </a:lnTo>
                    <a:lnTo>
                      <a:pt x="1642" y="254"/>
                    </a:lnTo>
                    <a:lnTo>
                      <a:pt x="1756" y="236"/>
                    </a:lnTo>
                    <a:lnTo>
                      <a:pt x="1812" y="224"/>
                    </a:lnTo>
                    <a:lnTo>
                      <a:pt x="1870" y="212"/>
                    </a:lnTo>
                    <a:lnTo>
                      <a:pt x="1930" y="198"/>
                    </a:lnTo>
                    <a:lnTo>
                      <a:pt x="1988" y="182"/>
                    </a:lnTo>
                    <a:lnTo>
                      <a:pt x="2048" y="164"/>
                    </a:lnTo>
                    <a:lnTo>
                      <a:pt x="2108" y="146"/>
                    </a:lnTo>
                    <a:lnTo>
                      <a:pt x="2168" y="126"/>
                    </a:lnTo>
                    <a:lnTo>
                      <a:pt x="2228" y="104"/>
                    </a:lnTo>
                    <a:lnTo>
                      <a:pt x="2290" y="82"/>
                    </a:lnTo>
                    <a:lnTo>
                      <a:pt x="2350" y="56"/>
                    </a:lnTo>
                    <a:lnTo>
                      <a:pt x="2412" y="28"/>
                    </a:lnTo>
                    <a:lnTo>
                      <a:pt x="2474" y="0"/>
                    </a:lnTo>
                    <a:lnTo>
                      <a:pt x="2474" y="0"/>
                    </a:lnTo>
                    <a:close/>
                  </a:path>
                </a:pathLst>
              </a:custGeom>
              <a:gradFill rotWithShape="1">
                <a:gsLst>
                  <a:gs pos="0">
                    <a:schemeClr val="accent2">
                      <a:gamma/>
                      <a:shade val="46275"/>
                      <a:invGamma/>
                    </a:schemeClr>
                  </a:gs>
                  <a:gs pos="50000">
                    <a:schemeClr val="accent2"/>
                  </a:gs>
                  <a:gs pos="100000">
                    <a:schemeClr val="accent2">
                      <a:gamma/>
                      <a:shade val="46275"/>
                      <a:invGamma/>
                    </a:schemeClr>
                  </a:gs>
                </a:gsLst>
                <a:lin ang="0" scaled="1"/>
              </a:gradFill>
              <a:ln w="1270">
                <a:solidFill>
                  <a:schemeClr val="bg1"/>
                </a:solidFill>
                <a:prstDash val="solid"/>
                <a:round/>
                <a:headEnd/>
                <a:tailEnd/>
              </a:ln>
            </p:spPr>
            <p:txBody>
              <a:bodyPr/>
              <a:lstStyle/>
              <a:p>
                <a:endParaRPr lang="zh-CN" altLang="en-US"/>
              </a:p>
            </p:txBody>
          </p:sp>
        </p:grpSp>
      </p:grpSp>
      <p:sp>
        <p:nvSpPr>
          <p:cNvPr id="33" name="Text Box 33"/>
          <p:cNvSpPr txBox="1">
            <a:spLocks noChangeArrowheads="1"/>
          </p:cNvSpPr>
          <p:nvPr/>
        </p:nvSpPr>
        <p:spPr bwMode="auto">
          <a:xfrm>
            <a:off x="4709517" y="1198340"/>
            <a:ext cx="1590675"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ctr"/>
            <a:r>
              <a:rPr lang="zh-CN" altLang="en-US" sz="3600" dirty="0" smtClean="0">
                <a:solidFill>
                  <a:schemeClr val="bg1"/>
                </a:solidFill>
                <a:latin typeface="黑体" panose="02010600030101010101" pitchFamily="2" charset="-122"/>
                <a:ea typeface="黑体" panose="02010600030101010101" pitchFamily="2" charset="-122"/>
              </a:rPr>
              <a:t>费用</a:t>
            </a:r>
            <a:endParaRPr lang="en-US" altLang="zh-CN" sz="3600" dirty="0">
              <a:solidFill>
                <a:schemeClr val="bg1"/>
              </a:solidFill>
              <a:latin typeface="黑体" panose="02010600030101010101" pitchFamily="2" charset="-122"/>
              <a:ea typeface="黑体" panose="02010600030101010101" pitchFamily="2" charset="-122"/>
            </a:endParaRPr>
          </a:p>
        </p:txBody>
      </p:sp>
      <p:sp>
        <p:nvSpPr>
          <p:cNvPr id="34" name="Text Box 34"/>
          <p:cNvSpPr txBox="1">
            <a:spLocks noChangeArrowheads="1"/>
          </p:cNvSpPr>
          <p:nvPr/>
        </p:nvSpPr>
        <p:spPr bwMode="auto">
          <a:xfrm>
            <a:off x="5717629" y="2720033"/>
            <a:ext cx="1590675"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ctr"/>
            <a:r>
              <a:rPr lang="zh-CN" altLang="en-US" sz="3600" dirty="0">
                <a:solidFill>
                  <a:schemeClr val="bg1"/>
                </a:solidFill>
                <a:latin typeface="黑体" panose="02010600030101010101" pitchFamily="2" charset="-122"/>
                <a:ea typeface="黑体" panose="02010600030101010101" pitchFamily="2" charset="-122"/>
              </a:rPr>
              <a:t>税金</a:t>
            </a:r>
            <a:endParaRPr lang="en-US" altLang="zh-CN" sz="3600" dirty="0">
              <a:solidFill>
                <a:schemeClr val="bg1"/>
              </a:solidFill>
              <a:latin typeface="黑体" panose="02010600030101010101" pitchFamily="2" charset="-122"/>
              <a:ea typeface="黑体" panose="02010600030101010101" pitchFamily="2" charset="-122"/>
            </a:endParaRPr>
          </a:p>
        </p:txBody>
      </p:sp>
      <p:sp>
        <p:nvSpPr>
          <p:cNvPr id="35" name="Text Box 35"/>
          <p:cNvSpPr txBox="1">
            <a:spLocks noChangeArrowheads="1"/>
          </p:cNvSpPr>
          <p:nvPr/>
        </p:nvSpPr>
        <p:spPr bwMode="auto">
          <a:xfrm>
            <a:off x="3810000" y="3573016"/>
            <a:ext cx="1590675"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ctr"/>
            <a:r>
              <a:rPr lang="zh-CN" altLang="en-US" sz="3600" dirty="0" smtClean="0">
                <a:solidFill>
                  <a:schemeClr val="bg1"/>
                </a:solidFill>
                <a:latin typeface="黑体" panose="02010600030101010101" pitchFamily="2" charset="-122"/>
                <a:ea typeface="黑体" panose="02010600030101010101" pitchFamily="2" charset="-122"/>
              </a:rPr>
              <a:t>资产</a:t>
            </a:r>
            <a:endParaRPr lang="en-US" altLang="zh-CN" sz="3600" dirty="0">
              <a:solidFill>
                <a:schemeClr val="bg1"/>
              </a:solidFill>
              <a:latin typeface="黑体" panose="02010600030101010101" pitchFamily="2" charset="-122"/>
              <a:ea typeface="黑体" panose="02010600030101010101" pitchFamily="2" charset="-122"/>
            </a:endParaRPr>
          </a:p>
        </p:txBody>
      </p:sp>
      <p:sp>
        <p:nvSpPr>
          <p:cNvPr id="36" name="Text Box 36"/>
          <p:cNvSpPr txBox="1">
            <a:spLocks noChangeArrowheads="1"/>
          </p:cNvSpPr>
          <p:nvPr/>
        </p:nvSpPr>
        <p:spPr bwMode="auto">
          <a:xfrm>
            <a:off x="1920254" y="2708920"/>
            <a:ext cx="1590675"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ctr"/>
            <a:r>
              <a:rPr lang="zh-CN" altLang="en-US" sz="3600" dirty="0" smtClean="0">
                <a:solidFill>
                  <a:schemeClr val="bg1"/>
                </a:solidFill>
                <a:latin typeface="黑体" panose="02010600030101010101" pitchFamily="2" charset="-122"/>
                <a:ea typeface="黑体" panose="02010600030101010101" pitchFamily="2" charset="-122"/>
              </a:rPr>
              <a:t>利润</a:t>
            </a:r>
            <a:endParaRPr lang="en-US" altLang="zh-CN" sz="3600" dirty="0">
              <a:solidFill>
                <a:schemeClr val="bg1"/>
              </a:solidFill>
              <a:latin typeface="黑体" panose="02010600030101010101" pitchFamily="2" charset="-122"/>
              <a:ea typeface="黑体" panose="02010600030101010101" pitchFamily="2" charset="-122"/>
            </a:endParaRPr>
          </a:p>
        </p:txBody>
      </p:sp>
      <p:sp>
        <p:nvSpPr>
          <p:cNvPr id="37" name="Text Box 37"/>
          <p:cNvSpPr txBox="1">
            <a:spLocks noChangeArrowheads="1"/>
          </p:cNvSpPr>
          <p:nvPr/>
        </p:nvSpPr>
        <p:spPr bwMode="auto">
          <a:xfrm>
            <a:off x="2840955" y="1196752"/>
            <a:ext cx="1590675"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ctr"/>
            <a:r>
              <a:rPr lang="zh-CN" altLang="en-US" sz="3600" dirty="0" smtClean="0">
                <a:solidFill>
                  <a:schemeClr val="bg1"/>
                </a:solidFill>
                <a:latin typeface="黑体" panose="02010600030101010101" pitchFamily="2" charset="-122"/>
                <a:ea typeface="黑体" panose="02010600030101010101" pitchFamily="2" charset="-122"/>
              </a:rPr>
              <a:t>成本</a:t>
            </a:r>
            <a:endParaRPr lang="en-US" altLang="zh-CN" sz="3600" dirty="0">
              <a:solidFill>
                <a:schemeClr val="bg1"/>
              </a:solidFill>
              <a:latin typeface="黑体" panose="02010600030101010101" pitchFamily="2" charset="-122"/>
              <a:ea typeface="黑体" panose="02010600030101010101" pitchFamily="2" charset="-122"/>
            </a:endParaRPr>
          </a:p>
        </p:txBody>
      </p:sp>
      <p:sp>
        <p:nvSpPr>
          <p:cNvPr id="38" name="Text Box 38"/>
          <p:cNvSpPr txBox="1">
            <a:spLocks noChangeArrowheads="1"/>
          </p:cNvSpPr>
          <p:nvPr/>
        </p:nvSpPr>
        <p:spPr bwMode="auto">
          <a:xfrm>
            <a:off x="3827463" y="2350621"/>
            <a:ext cx="1590675"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ctr"/>
            <a:r>
              <a:rPr lang="zh-CN" altLang="en-US" sz="3600" dirty="0">
                <a:solidFill>
                  <a:srgbClr val="FFFF00"/>
                </a:solidFill>
                <a:latin typeface="黑体" panose="02010600030101010101" pitchFamily="2" charset="-122"/>
                <a:ea typeface="黑体" panose="02010600030101010101" pitchFamily="2" charset="-122"/>
              </a:rPr>
              <a:t>收入</a:t>
            </a:r>
            <a:endParaRPr lang="en-US" altLang="zh-CN" sz="3600" dirty="0">
              <a:solidFill>
                <a:srgbClr val="FFFF00"/>
              </a:solidFill>
              <a:latin typeface="黑体" panose="02010600030101010101" pitchFamily="2" charset="-122"/>
              <a:ea typeface="黑体" panose="02010600030101010101" pitchFamily="2" charset="-122"/>
            </a:endParaRPr>
          </a:p>
        </p:txBody>
      </p:sp>
      <p:sp>
        <p:nvSpPr>
          <p:cNvPr id="39" name="Rectangle 3"/>
          <p:cNvSpPr txBox="1">
            <a:spLocks noChangeArrowheads="1"/>
          </p:cNvSpPr>
          <p:nvPr/>
        </p:nvSpPr>
        <p:spPr>
          <a:xfrm>
            <a:off x="250825" y="4509119"/>
            <a:ext cx="8642350" cy="2348879"/>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 typeface="Wingdings 3"/>
              <a:buNone/>
            </a:pPr>
            <a:r>
              <a:rPr lang="zh-CN" altLang="en-US" dirty="0" smtClean="0"/>
              <a:t>利润的产生既简单又复杂：</a:t>
            </a:r>
            <a:endParaRPr lang="en-US" altLang="zh-CN" dirty="0" smtClean="0"/>
          </a:p>
          <a:p>
            <a:r>
              <a:rPr lang="zh-CN" altLang="en-US" sz="2800" dirty="0" smtClean="0"/>
              <a:t>简单：利润＝（实际上的）收入</a:t>
            </a:r>
            <a:r>
              <a:rPr lang="en-US" altLang="zh-CN" sz="2800" dirty="0" smtClean="0"/>
              <a:t>-</a:t>
            </a:r>
            <a:r>
              <a:rPr lang="zh-CN" altLang="en-US" sz="2800" dirty="0" smtClean="0"/>
              <a:t>成本</a:t>
            </a:r>
            <a:r>
              <a:rPr lang="en-US" altLang="zh-CN" sz="2800" dirty="0" smtClean="0"/>
              <a:t>-</a:t>
            </a:r>
            <a:r>
              <a:rPr lang="zh-CN" altLang="en-US" sz="2800" dirty="0" smtClean="0"/>
              <a:t>费用</a:t>
            </a:r>
            <a:r>
              <a:rPr lang="en-US" altLang="zh-CN" sz="2800" dirty="0" smtClean="0"/>
              <a:t>-</a:t>
            </a:r>
            <a:r>
              <a:rPr lang="zh-CN" altLang="en-US" sz="2800" dirty="0" smtClean="0"/>
              <a:t>税金</a:t>
            </a:r>
            <a:endParaRPr lang="en-US" altLang="zh-CN" sz="2800" dirty="0" smtClean="0"/>
          </a:p>
          <a:p>
            <a:r>
              <a:rPr lang="zh-CN" altLang="en-US" sz="2800" dirty="0" smtClean="0"/>
              <a:t>复杂：由于工序的复杂性和生产的永续性，</a:t>
            </a:r>
            <a:endParaRPr lang="en-US" altLang="zh-CN" sz="2800" dirty="0" smtClean="0"/>
          </a:p>
          <a:p>
            <a:pPr marL="0" indent="0">
              <a:buFont typeface="Wingdings 3"/>
              <a:buNone/>
            </a:pPr>
            <a:r>
              <a:rPr lang="en-US" altLang="zh-CN" sz="2800" dirty="0" smtClean="0"/>
              <a:t>              </a:t>
            </a:r>
            <a:r>
              <a:rPr lang="zh-CN" altLang="en-US" sz="2800" dirty="0" smtClean="0"/>
              <a:t>利润＝（名义上的）收入</a:t>
            </a:r>
            <a:r>
              <a:rPr lang="en-US" altLang="zh-CN" sz="2800" dirty="0" smtClean="0"/>
              <a:t>-</a:t>
            </a:r>
            <a:r>
              <a:rPr lang="zh-CN" altLang="en-US" sz="2800" dirty="0" smtClean="0"/>
              <a:t>成本</a:t>
            </a:r>
            <a:r>
              <a:rPr lang="en-US" altLang="zh-CN" sz="2800" dirty="0" smtClean="0"/>
              <a:t>-</a:t>
            </a:r>
            <a:r>
              <a:rPr lang="zh-CN" altLang="en-US" sz="2800" dirty="0" smtClean="0"/>
              <a:t>费用</a:t>
            </a:r>
            <a:r>
              <a:rPr lang="en-US" altLang="zh-CN" sz="2800" dirty="0" smtClean="0"/>
              <a:t>-</a:t>
            </a:r>
            <a:r>
              <a:rPr lang="zh-CN" altLang="en-US" sz="2800" dirty="0" smtClean="0"/>
              <a:t>税金</a:t>
            </a:r>
            <a:endParaRPr lang="en-US" altLang="zh-CN" sz="2800" dirty="0" smtClean="0"/>
          </a:p>
          <a:p>
            <a:pPr marL="0" indent="0">
              <a:buFont typeface="Wingdings 3"/>
              <a:buNone/>
            </a:pPr>
            <a:endParaRPr lang="en-US" altLang="zh-CN" sz="2800" dirty="0" smtClean="0"/>
          </a:p>
        </p:txBody>
      </p:sp>
      <p:sp>
        <p:nvSpPr>
          <p:cNvPr id="40" name="TextBox 39"/>
          <p:cNvSpPr txBox="1"/>
          <p:nvPr/>
        </p:nvSpPr>
        <p:spPr>
          <a:xfrm>
            <a:off x="2585135" y="5930116"/>
            <a:ext cx="402689" cy="523220"/>
          </a:xfrm>
          <a:prstGeom prst="rect">
            <a:avLst/>
          </a:prstGeom>
          <a:noFill/>
        </p:spPr>
        <p:txBody>
          <a:bodyPr wrap="square" rtlCol="0">
            <a:spAutoFit/>
          </a:bodyPr>
          <a:lstStyle/>
          <a:p>
            <a:r>
              <a:rPr lang="zh-CN" altLang="en-US" sz="2800" b="1" dirty="0" smtClean="0"/>
              <a:t>？</a:t>
            </a:r>
            <a:endParaRPr lang="zh-CN" altLang="en-US" sz="2800" b="1" dirty="0"/>
          </a:p>
        </p:txBody>
      </p:sp>
    </p:spTree>
    <p:extLst>
      <p:ext uri="{BB962C8B-B14F-4D97-AF65-F5344CB8AC3E}">
        <p14:creationId xmlns:p14="http://schemas.microsoft.com/office/powerpoint/2010/main" xmlns="" val="38700474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noGrp="1"/>
          </p:cNvGraphicFramePr>
          <p:nvPr>
            <p:ph idx="1"/>
            <p:extLst>
              <p:ext uri="{D42A27DB-BD31-4B8C-83A1-F6EECF244321}">
                <p14:modId xmlns:p14="http://schemas.microsoft.com/office/powerpoint/2010/main" xmlns="" val="2523293029"/>
              </p:ext>
            </p:extLst>
          </p:nvPr>
        </p:nvGraphicFramePr>
        <p:xfrm>
          <a:off x="205680" y="966738"/>
          <a:ext cx="8686800" cy="566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标题 2"/>
          <p:cNvSpPr>
            <a:spLocks noGrp="1"/>
          </p:cNvSpPr>
          <p:nvPr>
            <p:ph type="title"/>
          </p:nvPr>
        </p:nvSpPr>
        <p:spPr>
          <a:xfrm>
            <a:off x="179512" y="44624"/>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Tree>
    <p:extLst>
      <p:ext uri="{BB962C8B-B14F-4D97-AF65-F5344CB8AC3E}">
        <p14:creationId xmlns:p14="http://schemas.microsoft.com/office/powerpoint/2010/main" xmlns="" val="114836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2"/>
          <p:cNvSpPr>
            <a:spLocks noGrp="1"/>
          </p:cNvSpPr>
          <p:nvPr>
            <p:ph type="title"/>
          </p:nvPr>
        </p:nvSpPr>
        <p:spPr>
          <a:xfrm>
            <a:off x="179512" y="274638"/>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
        <p:nvSpPr>
          <p:cNvPr id="7" name="右箭头标注 6"/>
          <p:cNvSpPr/>
          <p:nvPr/>
        </p:nvSpPr>
        <p:spPr>
          <a:xfrm>
            <a:off x="1259632" y="1372320"/>
            <a:ext cx="1872208" cy="3888432"/>
          </a:xfrm>
          <a:prstGeom prst="right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ltLang="zh-CN" b="1" dirty="0"/>
          </a:p>
          <a:p>
            <a:pPr algn="ctr"/>
            <a:r>
              <a:rPr lang="zh-CN" altLang="en-US" b="1" dirty="0" smtClean="0"/>
              <a:t>办公</a:t>
            </a:r>
            <a:endParaRPr lang="en-US" altLang="zh-CN" b="1" dirty="0" smtClean="0"/>
          </a:p>
          <a:p>
            <a:pPr algn="ctr"/>
            <a:r>
              <a:rPr lang="zh-CN" altLang="en-US" b="1" dirty="0" smtClean="0"/>
              <a:t>自动化</a:t>
            </a:r>
            <a:endParaRPr lang="zh-CN" altLang="en-US" b="1" dirty="0"/>
          </a:p>
          <a:p>
            <a:pPr algn="ctr"/>
            <a:endParaRPr lang="zh-CN" altLang="en-US" b="1" dirty="0"/>
          </a:p>
        </p:txBody>
      </p:sp>
      <p:graphicFrame>
        <p:nvGraphicFramePr>
          <p:cNvPr id="8" name="图示 7"/>
          <p:cNvGraphicFramePr/>
          <p:nvPr>
            <p:extLst>
              <p:ext uri="{D42A27DB-BD31-4B8C-83A1-F6EECF244321}">
                <p14:modId xmlns:p14="http://schemas.microsoft.com/office/powerpoint/2010/main" xmlns="" val="3028027428"/>
              </p:ext>
            </p:extLst>
          </p:nvPr>
        </p:nvGraphicFramePr>
        <p:xfrm>
          <a:off x="2699792" y="119675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内容占位符 1"/>
          <p:cNvSpPr>
            <a:spLocks noGrp="1"/>
          </p:cNvSpPr>
          <p:nvPr>
            <p:ph idx="1"/>
          </p:nvPr>
        </p:nvSpPr>
        <p:spPr>
          <a:xfrm>
            <a:off x="734888" y="5297752"/>
            <a:ext cx="8229600" cy="1803656"/>
          </a:xfrm>
        </p:spPr>
        <p:txBody>
          <a:bodyPr>
            <a:normAutofit/>
          </a:bodyPr>
          <a:lstStyle/>
          <a:p>
            <a:r>
              <a:rPr lang="zh-CN" altLang="en-US" dirty="0" smtClean="0"/>
              <a:t>相关信息化工具：大数据、云计算、务联网、</a:t>
            </a:r>
            <a:r>
              <a:rPr lang="zh-CN" altLang="en-US" sz="2800" dirty="0" smtClean="0"/>
              <a:t>软件</a:t>
            </a:r>
            <a:r>
              <a:rPr lang="zh-CN" altLang="en-US" sz="2800" dirty="0"/>
              <a:t>与信息</a:t>
            </a:r>
            <a:r>
              <a:rPr lang="zh-CN" altLang="en-US" sz="2800" dirty="0" smtClean="0"/>
              <a:t>服务、移动互联网、信息安全、</a:t>
            </a:r>
            <a:r>
              <a:rPr lang="en-US" altLang="zh-CN" sz="2800" dirty="0" smtClean="0"/>
              <a:t>……</a:t>
            </a:r>
          </a:p>
        </p:txBody>
      </p:sp>
    </p:spTree>
    <p:extLst>
      <p:ext uri="{BB962C8B-B14F-4D97-AF65-F5344CB8AC3E}">
        <p14:creationId xmlns:p14="http://schemas.microsoft.com/office/powerpoint/2010/main" xmlns="" val="3611578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箭头标注 3"/>
          <p:cNvSpPr/>
          <p:nvPr/>
        </p:nvSpPr>
        <p:spPr>
          <a:xfrm>
            <a:off x="1259632" y="1372320"/>
            <a:ext cx="1872208" cy="3888432"/>
          </a:xfrm>
          <a:prstGeom prst="right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ltLang="zh-CN" b="1" dirty="0"/>
          </a:p>
          <a:p>
            <a:pPr algn="ctr"/>
            <a:r>
              <a:rPr lang="zh-CN" altLang="en-US" b="1" dirty="0" smtClean="0"/>
              <a:t>企业</a:t>
            </a:r>
            <a:endParaRPr lang="en-US" altLang="zh-CN" b="1" dirty="0" smtClean="0"/>
          </a:p>
          <a:p>
            <a:pPr algn="ctr"/>
            <a:r>
              <a:rPr lang="zh-CN" altLang="en-US" b="1" dirty="0" smtClean="0"/>
              <a:t>管理</a:t>
            </a:r>
            <a:endParaRPr lang="zh-CN" altLang="en-US" b="1" dirty="0"/>
          </a:p>
        </p:txBody>
      </p:sp>
      <p:graphicFrame>
        <p:nvGraphicFramePr>
          <p:cNvPr id="5" name="图示 4"/>
          <p:cNvGraphicFramePr/>
          <p:nvPr>
            <p:extLst>
              <p:ext uri="{D42A27DB-BD31-4B8C-83A1-F6EECF244321}">
                <p14:modId xmlns:p14="http://schemas.microsoft.com/office/powerpoint/2010/main" xmlns="" val="3511927941"/>
              </p:ext>
            </p:extLst>
          </p:nvPr>
        </p:nvGraphicFramePr>
        <p:xfrm>
          <a:off x="2699792" y="119675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标题 2"/>
          <p:cNvSpPr>
            <a:spLocks noGrp="1"/>
          </p:cNvSpPr>
          <p:nvPr>
            <p:ph type="title"/>
          </p:nvPr>
        </p:nvSpPr>
        <p:spPr>
          <a:xfrm>
            <a:off x="179512" y="269776"/>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
        <p:nvSpPr>
          <p:cNvPr id="7" name="内容占位符 1"/>
          <p:cNvSpPr>
            <a:spLocks noGrp="1"/>
          </p:cNvSpPr>
          <p:nvPr>
            <p:ph idx="1"/>
          </p:nvPr>
        </p:nvSpPr>
        <p:spPr>
          <a:xfrm>
            <a:off x="734888" y="5297752"/>
            <a:ext cx="8229600" cy="1803656"/>
          </a:xfrm>
        </p:spPr>
        <p:txBody>
          <a:bodyPr>
            <a:normAutofit/>
          </a:bodyPr>
          <a:lstStyle/>
          <a:p>
            <a:r>
              <a:rPr lang="zh-CN" altLang="en-US" dirty="0" smtClean="0"/>
              <a:t>相关信息化工具：大数据、云计算、物联网、务联网、电子商务、</a:t>
            </a:r>
            <a:r>
              <a:rPr lang="zh-CN" altLang="en-US" sz="2800" dirty="0" smtClean="0"/>
              <a:t>软件</a:t>
            </a:r>
            <a:r>
              <a:rPr lang="zh-CN" altLang="en-US" sz="2800" dirty="0"/>
              <a:t>与信息</a:t>
            </a:r>
            <a:r>
              <a:rPr lang="zh-CN" altLang="en-US" sz="2800" dirty="0" smtClean="0"/>
              <a:t>服务、</a:t>
            </a:r>
            <a:r>
              <a:rPr lang="zh-CN" altLang="en-US" sz="2800" dirty="0"/>
              <a:t>金融互联网、</a:t>
            </a:r>
            <a:r>
              <a:rPr lang="zh-CN" altLang="en-US" sz="2800" dirty="0" smtClean="0"/>
              <a:t>移动互联网、机器人、信息安全、</a:t>
            </a:r>
            <a:r>
              <a:rPr lang="en-US" altLang="zh-CN" sz="2800" dirty="0" smtClean="0"/>
              <a:t>……</a:t>
            </a:r>
          </a:p>
        </p:txBody>
      </p:sp>
    </p:spTree>
    <p:extLst>
      <p:ext uri="{BB962C8B-B14F-4D97-AF65-F5344CB8AC3E}">
        <p14:creationId xmlns:p14="http://schemas.microsoft.com/office/powerpoint/2010/main" xmlns="" val="1125398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箭头标注 3"/>
          <p:cNvSpPr/>
          <p:nvPr/>
        </p:nvSpPr>
        <p:spPr>
          <a:xfrm>
            <a:off x="1259632" y="1444328"/>
            <a:ext cx="1872208" cy="3888432"/>
          </a:xfrm>
          <a:prstGeom prst="right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zh-CN" altLang="en-US" b="1" smtClean="0"/>
              <a:t>人力资源管理</a:t>
            </a:r>
            <a:endParaRPr lang="zh-CN" altLang="en-US" b="1" dirty="0"/>
          </a:p>
        </p:txBody>
      </p:sp>
      <p:graphicFrame>
        <p:nvGraphicFramePr>
          <p:cNvPr id="5" name="图示 4"/>
          <p:cNvGraphicFramePr/>
          <p:nvPr>
            <p:extLst>
              <p:ext uri="{D42A27DB-BD31-4B8C-83A1-F6EECF244321}">
                <p14:modId xmlns:p14="http://schemas.microsoft.com/office/powerpoint/2010/main" xmlns="" val="534370567"/>
              </p:ext>
            </p:extLst>
          </p:nvPr>
        </p:nvGraphicFramePr>
        <p:xfrm>
          <a:off x="2699792" y="126876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标题 2"/>
          <p:cNvSpPr>
            <a:spLocks noGrp="1"/>
          </p:cNvSpPr>
          <p:nvPr>
            <p:ph type="title"/>
          </p:nvPr>
        </p:nvSpPr>
        <p:spPr>
          <a:xfrm>
            <a:off x="179512" y="274638"/>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
        <p:nvSpPr>
          <p:cNvPr id="7" name="内容占位符 1"/>
          <p:cNvSpPr>
            <a:spLocks noGrp="1"/>
          </p:cNvSpPr>
          <p:nvPr>
            <p:ph idx="1"/>
          </p:nvPr>
        </p:nvSpPr>
        <p:spPr>
          <a:xfrm>
            <a:off x="734888" y="5297752"/>
            <a:ext cx="8229600" cy="1803656"/>
          </a:xfrm>
        </p:spPr>
        <p:txBody>
          <a:bodyPr>
            <a:normAutofit/>
          </a:bodyPr>
          <a:lstStyle/>
          <a:p>
            <a:r>
              <a:rPr lang="zh-CN" altLang="en-US" dirty="0" smtClean="0"/>
              <a:t>相关信息化工具：大数据、云计算、物联网、</a:t>
            </a:r>
            <a:r>
              <a:rPr lang="zh-CN" altLang="en-US" sz="2800" dirty="0" smtClean="0"/>
              <a:t>软件</a:t>
            </a:r>
            <a:r>
              <a:rPr lang="zh-CN" altLang="en-US" sz="2800" dirty="0"/>
              <a:t>与信息</a:t>
            </a:r>
            <a:r>
              <a:rPr lang="zh-CN" altLang="en-US" sz="2800" dirty="0" smtClean="0"/>
              <a:t>服务、</a:t>
            </a:r>
            <a:r>
              <a:rPr lang="zh-CN" altLang="en-US" sz="2800" dirty="0"/>
              <a:t>金融互联网、</a:t>
            </a:r>
            <a:r>
              <a:rPr lang="zh-CN" altLang="en-US" sz="2800" dirty="0" smtClean="0"/>
              <a:t>移动互联网、信息安全、</a:t>
            </a:r>
            <a:r>
              <a:rPr lang="en-US" altLang="zh-CN" sz="2800" dirty="0" smtClean="0"/>
              <a:t>……</a:t>
            </a:r>
          </a:p>
        </p:txBody>
      </p:sp>
    </p:spTree>
    <p:extLst>
      <p:ext uri="{BB962C8B-B14F-4D97-AF65-F5344CB8AC3E}">
        <p14:creationId xmlns:p14="http://schemas.microsoft.com/office/powerpoint/2010/main" xmlns="" val="23210231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箭头标注 3"/>
          <p:cNvSpPr/>
          <p:nvPr/>
        </p:nvSpPr>
        <p:spPr>
          <a:xfrm>
            <a:off x="1259632" y="1444328"/>
            <a:ext cx="1872208" cy="3888432"/>
          </a:xfrm>
          <a:prstGeom prst="right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zh-CN" altLang="en-US" b="1" dirty="0" smtClean="0"/>
              <a:t>财务</a:t>
            </a:r>
            <a:endParaRPr lang="en-US" altLang="zh-CN" b="1" dirty="0" smtClean="0"/>
          </a:p>
          <a:p>
            <a:pPr algn="ctr"/>
            <a:r>
              <a:rPr lang="zh-CN" altLang="en-US" b="1" dirty="0" smtClean="0"/>
              <a:t>管理</a:t>
            </a:r>
            <a:endParaRPr lang="zh-CN" altLang="en-US" b="1" dirty="0"/>
          </a:p>
        </p:txBody>
      </p:sp>
      <p:graphicFrame>
        <p:nvGraphicFramePr>
          <p:cNvPr id="5" name="图示 4"/>
          <p:cNvGraphicFramePr/>
          <p:nvPr>
            <p:extLst>
              <p:ext uri="{D42A27DB-BD31-4B8C-83A1-F6EECF244321}">
                <p14:modId xmlns:p14="http://schemas.microsoft.com/office/powerpoint/2010/main" xmlns="" val="3515063706"/>
              </p:ext>
            </p:extLst>
          </p:nvPr>
        </p:nvGraphicFramePr>
        <p:xfrm>
          <a:off x="2699792" y="126876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标题 2"/>
          <p:cNvSpPr>
            <a:spLocks noGrp="1"/>
          </p:cNvSpPr>
          <p:nvPr>
            <p:ph type="title"/>
          </p:nvPr>
        </p:nvSpPr>
        <p:spPr>
          <a:xfrm>
            <a:off x="179512" y="274638"/>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
        <p:nvSpPr>
          <p:cNvPr id="7" name="内容占位符 1"/>
          <p:cNvSpPr>
            <a:spLocks noGrp="1"/>
          </p:cNvSpPr>
          <p:nvPr>
            <p:ph idx="1"/>
          </p:nvPr>
        </p:nvSpPr>
        <p:spPr>
          <a:xfrm>
            <a:off x="734888" y="5297752"/>
            <a:ext cx="8229600" cy="1803656"/>
          </a:xfrm>
        </p:spPr>
        <p:txBody>
          <a:bodyPr>
            <a:normAutofit/>
          </a:bodyPr>
          <a:lstStyle/>
          <a:p>
            <a:r>
              <a:rPr lang="zh-CN" altLang="en-US" dirty="0" smtClean="0"/>
              <a:t>相关信息化工具：大数据、云计算、物联网、务联网、电子商务、</a:t>
            </a:r>
            <a:r>
              <a:rPr lang="zh-CN" altLang="en-US" sz="2800" dirty="0" smtClean="0"/>
              <a:t>软件</a:t>
            </a:r>
            <a:r>
              <a:rPr lang="zh-CN" altLang="en-US" sz="2800" dirty="0"/>
              <a:t>与信息</a:t>
            </a:r>
            <a:r>
              <a:rPr lang="zh-CN" altLang="en-US" sz="2800" dirty="0" smtClean="0"/>
              <a:t>服务、</a:t>
            </a:r>
            <a:r>
              <a:rPr lang="zh-CN" altLang="en-US" sz="2800" dirty="0"/>
              <a:t>金融互联网</a:t>
            </a:r>
            <a:r>
              <a:rPr lang="zh-CN" altLang="en-US" sz="2800" dirty="0" smtClean="0"/>
              <a:t>、</a:t>
            </a:r>
            <a:endParaRPr lang="en-US" altLang="zh-CN" sz="2800" dirty="0" smtClean="0"/>
          </a:p>
          <a:p>
            <a:r>
              <a:rPr lang="en-US" altLang="zh-CN" sz="2800" dirty="0"/>
              <a:t> </a:t>
            </a:r>
            <a:r>
              <a:rPr lang="en-US" altLang="zh-CN" sz="2800" dirty="0" smtClean="0"/>
              <a:t>        </a:t>
            </a:r>
            <a:r>
              <a:rPr lang="zh-CN" altLang="en-US" sz="2800" dirty="0" smtClean="0"/>
              <a:t>          移动互联网、信息安全、</a:t>
            </a:r>
            <a:r>
              <a:rPr lang="en-US" altLang="zh-CN" sz="2800" dirty="0" smtClean="0"/>
              <a:t>……</a:t>
            </a:r>
          </a:p>
        </p:txBody>
      </p:sp>
    </p:spTree>
    <p:extLst>
      <p:ext uri="{BB962C8B-B14F-4D97-AF65-F5344CB8AC3E}">
        <p14:creationId xmlns:p14="http://schemas.microsoft.com/office/powerpoint/2010/main" xmlns="" val="3670793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箭头标注 3"/>
          <p:cNvSpPr/>
          <p:nvPr/>
        </p:nvSpPr>
        <p:spPr>
          <a:xfrm>
            <a:off x="1259632" y="1372320"/>
            <a:ext cx="1872208" cy="3888432"/>
          </a:xfrm>
          <a:prstGeom prst="right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zh-CN" altLang="en-US" b="1" dirty="0"/>
              <a:t>资产</a:t>
            </a:r>
            <a:endParaRPr lang="en-US" altLang="zh-CN" b="1" dirty="0" smtClean="0"/>
          </a:p>
          <a:p>
            <a:pPr algn="ctr"/>
            <a:r>
              <a:rPr lang="zh-CN" altLang="en-US" b="1" dirty="0" smtClean="0"/>
              <a:t>管理</a:t>
            </a:r>
            <a:endParaRPr lang="zh-CN" altLang="en-US" b="1" dirty="0"/>
          </a:p>
        </p:txBody>
      </p:sp>
      <p:graphicFrame>
        <p:nvGraphicFramePr>
          <p:cNvPr id="5" name="图示 4"/>
          <p:cNvGraphicFramePr/>
          <p:nvPr>
            <p:extLst>
              <p:ext uri="{D42A27DB-BD31-4B8C-83A1-F6EECF244321}">
                <p14:modId xmlns:p14="http://schemas.microsoft.com/office/powerpoint/2010/main" xmlns="" val="4165248674"/>
              </p:ext>
            </p:extLst>
          </p:nvPr>
        </p:nvGraphicFramePr>
        <p:xfrm>
          <a:off x="2699792" y="119675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标题 2"/>
          <p:cNvSpPr>
            <a:spLocks noGrp="1"/>
          </p:cNvSpPr>
          <p:nvPr>
            <p:ph type="title"/>
          </p:nvPr>
        </p:nvSpPr>
        <p:spPr>
          <a:xfrm>
            <a:off x="179512" y="274638"/>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
        <p:nvSpPr>
          <p:cNvPr id="7" name="内容占位符 1"/>
          <p:cNvSpPr>
            <a:spLocks noGrp="1"/>
          </p:cNvSpPr>
          <p:nvPr>
            <p:ph idx="1"/>
          </p:nvPr>
        </p:nvSpPr>
        <p:spPr>
          <a:xfrm>
            <a:off x="734888" y="5297752"/>
            <a:ext cx="8229600" cy="1803656"/>
          </a:xfrm>
        </p:spPr>
        <p:txBody>
          <a:bodyPr>
            <a:normAutofit/>
          </a:bodyPr>
          <a:lstStyle/>
          <a:p>
            <a:r>
              <a:rPr lang="zh-CN" altLang="en-US" dirty="0" smtClean="0"/>
              <a:t>相关信息化工具：大数据、云计算、</a:t>
            </a:r>
            <a:r>
              <a:rPr lang="zh-CN" altLang="en-US" sz="2800" dirty="0" smtClean="0"/>
              <a:t>软件</a:t>
            </a:r>
            <a:r>
              <a:rPr lang="zh-CN" altLang="en-US" sz="2800" dirty="0"/>
              <a:t>与信息</a:t>
            </a:r>
            <a:r>
              <a:rPr lang="zh-CN" altLang="en-US" sz="2800" dirty="0" smtClean="0"/>
              <a:t>服务、</a:t>
            </a:r>
            <a:r>
              <a:rPr lang="zh-CN" altLang="en-US" sz="2800" dirty="0"/>
              <a:t>金融互联网、</a:t>
            </a:r>
            <a:r>
              <a:rPr lang="zh-CN" altLang="en-US" sz="2800" dirty="0" smtClean="0"/>
              <a:t>移动互联网、信息安全、</a:t>
            </a:r>
            <a:r>
              <a:rPr lang="en-US" altLang="zh-CN" sz="2800" dirty="0" smtClean="0"/>
              <a:t>……</a:t>
            </a:r>
          </a:p>
        </p:txBody>
      </p:sp>
    </p:spTree>
    <p:extLst>
      <p:ext uri="{BB962C8B-B14F-4D97-AF65-F5344CB8AC3E}">
        <p14:creationId xmlns:p14="http://schemas.microsoft.com/office/powerpoint/2010/main" xmlns="" val="17089951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箭头标注 3"/>
          <p:cNvSpPr/>
          <p:nvPr/>
        </p:nvSpPr>
        <p:spPr>
          <a:xfrm>
            <a:off x="1259632" y="1444328"/>
            <a:ext cx="1872208" cy="3888432"/>
          </a:xfrm>
          <a:prstGeom prst="right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zh-CN" altLang="en-US" b="1" dirty="0" smtClean="0"/>
              <a:t>生产</a:t>
            </a:r>
            <a:endParaRPr lang="en-US" altLang="zh-CN" b="1" dirty="0" smtClean="0"/>
          </a:p>
          <a:p>
            <a:pPr algn="ctr"/>
            <a:r>
              <a:rPr lang="zh-CN" altLang="en-US" b="1" dirty="0" smtClean="0"/>
              <a:t>经营</a:t>
            </a:r>
            <a:endParaRPr lang="zh-CN" altLang="en-US" b="1" dirty="0"/>
          </a:p>
        </p:txBody>
      </p:sp>
      <p:graphicFrame>
        <p:nvGraphicFramePr>
          <p:cNvPr id="5" name="图示 4"/>
          <p:cNvGraphicFramePr/>
          <p:nvPr>
            <p:extLst>
              <p:ext uri="{D42A27DB-BD31-4B8C-83A1-F6EECF244321}">
                <p14:modId xmlns:p14="http://schemas.microsoft.com/office/powerpoint/2010/main" xmlns="" val="400250696"/>
              </p:ext>
            </p:extLst>
          </p:nvPr>
        </p:nvGraphicFramePr>
        <p:xfrm>
          <a:off x="2699792" y="126876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标题 2"/>
          <p:cNvSpPr>
            <a:spLocks noGrp="1"/>
          </p:cNvSpPr>
          <p:nvPr>
            <p:ph type="title"/>
          </p:nvPr>
        </p:nvSpPr>
        <p:spPr>
          <a:xfrm>
            <a:off x="179512" y="274638"/>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
        <p:nvSpPr>
          <p:cNvPr id="7" name="内容占位符 1"/>
          <p:cNvSpPr>
            <a:spLocks noGrp="1"/>
          </p:cNvSpPr>
          <p:nvPr>
            <p:ph idx="1"/>
          </p:nvPr>
        </p:nvSpPr>
        <p:spPr>
          <a:xfrm>
            <a:off x="734888" y="5297752"/>
            <a:ext cx="8229600" cy="1803656"/>
          </a:xfrm>
        </p:spPr>
        <p:txBody>
          <a:bodyPr>
            <a:normAutofit/>
          </a:bodyPr>
          <a:lstStyle/>
          <a:p>
            <a:r>
              <a:rPr lang="zh-CN" altLang="en-US" dirty="0" smtClean="0"/>
              <a:t>相关信息化工具：大数据、云计算、物联网、务联网、电子商务、</a:t>
            </a:r>
            <a:r>
              <a:rPr lang="zh-CN" altLang="en-US" sz="2800" dirty="0" smtClean="0"/>
              <a:t>软件</a:t>
            </a:r>
            <a:r>
              <a:rPr lang="zh-CN" altLang="en-US" sz="2800" dirty="0"/>
              <a:t>与信息</a:t>
            </a:r>
            <a:r>
              <a:rPr lang="zh-CN" altLang="en-US" sz="2800" dirty="0" smtClean="0"/>
              <a:t>服务、</a:t>
            </a:r>
            <a:r>
              <a:rPr lang="zh-CN" altLang="en-US" sz="2800" dirty="0"/>
              <a:t>金融互联网</a:t>
            </a:r>
            <a:r>
              <a:rPr lang="zh-CN" altLang="en-US" sz="2800" dirty="0" smtClean="0"/>
              <a:t>、</a:t>
            </a:r>
            <a:endParaRPr lang="en-US" altLang="zh-CN" sz="2800" dirty="0" smtClean="0"/>
          </a:p>
          <a:p>
            <a:r>
              <a:rPr lang="en-US" altLang="zh-CN" sz="2800" dirty="0"/>
              <a:t> </a:t>
            </a:r>
            <a:r>
              <a:rPr lang="en-US" altLang="zh-CN" sz="2800" dirty="0" smtClean="0"/>
              <a:t>            </a:t>
            </a:r>
            <a:r>
              <a:rPr lang="zh-CN" altLang="en-US" sz="2800" dirty="0" smtClean="0"/>
              <a:t>移动互联网、机器人、信息安全、</a:t>
            </a:r>
            <a:r>
              <a:rPr lang="en-US" altLang="zh-CN" sz="2800" dirty="0" smtClean="0"/>
              <a:t>……</a:t>
            </a:r>
          </a:p>
        </p:txBody>
      </p:sp>
    </p:spTree>
    <p:extLst>
      <p:ext uri="{BB962C8B-B14F-4D97-AF65-F5344CB8AC3E}">
        <p14:creationId xmlns:p14="http://schemas.microsoft.com/office/powerpoint/2010/main" xmlns="" val="11309024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箭头标注 3"/>
          <p:cNvSpPr/>
          <p:nvPr/>
        </p:nvSpPr>
        <p:spPr>
          <a:xfrm>
            <a:off x="1259632" y="1372320"/>
            <a:ext cx="1872208" cy="3888432"/>
          </a:xfrm>
          <a:prstGeom prst="right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zh-CN" altLang="en-US" b="1" dirty="0" smtClean="0"/>
              <a:t>集团知识管理系统</a:t>
            </a:r>
            <a:endParaRPr lang="zh-CN" altLang="en-US" b="1" dirty="0"/>
          </a:p>
        </p:txBody>
      </p:sp>
      <p:graphicFrame>
        <p:nvGraphicFramePr>
          <p:cNvPr id="5" name="图示 4"/>
          <p:cNvGraphicFramePr/>
          <p:nvPr>
            <p:extLst>
              <p:ext uri="{D42A27DB-BD31-4B8C-83A1-F6EECF244321}">
                <p14:modId xmlns:p14="http://schemas.microsoft.com/office/powerpoint/2010/main" xmlns="" val="3975944350"/>
              </p:ext>
            </p:extLst>
          </p:nvPr>
        </p:nvGraphicFramePr>
        <p:xfrm>
          <a:off x="2699792" y="119675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标题 2"/>
          <p:cNvSpPr>
            <a:spLocks noGrp="1"/>
          </p:cNvSpPr>
          <p:nvPr>
            <p:ph type="title"/>
          </p:nvPr>
        </p:nvSpPr>
        <p:spPr>
          <a:xfrm>
            <a:off x="179512" y="274638"/>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
        <p:nvSpPr>
          <p:cNvPr id="7" name="内容占位符 1"/>
          <p:cNvSpPr>
            <a:spLocks noGrp="1"/>
          </p:cNvSpPr>
          <p:nvPr>
            <p:ph idx="1"/>
          </p:nvPr>
        </p:nvSpPr>
        <p:spPr>
          <a:xfrm>
            <a:off x="734888" y="5297752"/>
            <a:ext cx="8229600" cy="1803656"/>
          </a:xfrm>
        </p:spPr>
        <p:txBody>
          <a:bodyPr>
            <a:normAutofit/>
          </a:bodyPr>
          <a:lstStyle/>
          <a:p>
            <a:r>
              <a:rPr lang="zh-CN" altLang="en-US" dirty="0" smtClean="0"/>
              <a:t>相关信息化工具：大数据、云计算、务联网、</a:t>
            </a:r>
            <a:r>
              <a:rPr lang="zh-CN" altLang="en-US" sz="2800" dirty="0" smtClean="0"/>
              <a:t>软件</a:t>
            </a:r>
            <a:r>
              <a:rPr lang="zh-CN" altLang="en-US" sz="2800" dirty="0"/>
              <a:t>与信息</a:t>
            </a:r>
            <a:r>
              <a:rPr lang="zh-CN" altLang="en-US" sz="2800" dirty="0" smtClean="0"/>
              <a:t>服务、移动互联网、信息安全、</a:t>
            </a:r>
            <a:r>
              <a:rPr lang="en-US" altLang="zh-CN" sz="2800" dirty="0" smtClean="0"/>
              <a:t>……</a:t>
            </a:r>
          </a:p>
        </p:txBody>
      </p:sp>
    </p:spTree>
    <p:extLst>
      <p:ext uri="{BB962C8B-B14F-4D97-AF65-F5344CB8AC3E}">
        <p14:creationId xmlns:p14="http://schemas.microsoft.com/office/powerpoint/2010/main" xmlns="" val="22403661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右箭头标注 3"/>
          <p:cNvSpPr/>
          <p:nvPr/>
        </p:nvSpPr>
        <p:spPr>
          <a:xfrm>
            <a:off x="1259632" y="1372320"/>
            <a:ext cx="1872208" cy="3888432"/>
          </a:xfrm>
          <a:prstGeom prst="right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zh-CN" altLang="en-US" b="1" dirty="0" smtClean="0"/>
              <a:t>决策支持信息化</a:t>
            </a:r>
            <a:endParaRPr lang="zh-CN" altLang="en-US" b="1" dirty="0"/>
          </a:p>
        </p:txBody>
      </p:sp>
      <p:graphicFrame>
        <p:nvGraphicFramePr>
          <p:cNvPr id="5" name="图示 4"/>
          <p:cNvGraphicFramePr/>
          <p:nvPr>
            <p:extLst>
              <p:ext uri="{D42A27DB-BD31-4B8C-83A1-F6EECF244321}">
                <p14:modId xmlns:p14="http://schemas.microsoft.com/office/powerpoint/2010/main" xmlns="" val="2013831339"/>
              </p:ext>
            </p:extLst>
          </p:nvPr>
        </p:nvGraphicFramePr>
        <p:xfrm>
          <a:off x="2699792" y="119675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标题 2"/>
          <p:cNvSpPr>
            <a:spLocks noGrp="1"/>
          </p:cNvSpPr>
          <p:nvPr>
            <p:ph type="title"/>
          </p:nvPr>
        </p:nvSpPr>
        <p:spPr>
          <a:xfrm>
            <a:off x="179512" y="274638"/>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
        <p:nvSpPr>
          <p:cNvPr id="7" name="内容占位符 1"/>
          <p:cNvSpPr>
            <a:spLocks noGrp="1"/>
          </p:cNvSpPr>
          <p:nvPr>
            <p:ph idx="1"/>
          </p:nvPr>
        </p:nvSpPr>
        <p:spPr>
          <a:xfrm>
            <a:off x="734888" y="5297752"/>
            <a:ext cx="8229600" cy="1803656"/>
          </a:xfrm>
        </p:spPr>
        <p:txBody>
          <a:bodyPr>
            <a:normAutofit/>
          </a:bodyPr>
          <a:lstStyle/>
          <a:p>
            <a:r>
              <a:rPr lang="zh-CN" altLang="en-US" dirty="0" smtClean="0"/>
              <a:t>相关信息化工具：大数据、云计算、</a:t>
            </a:r>
            <a:r>
              <a:rPr lang="zh-CN" altLang="en-US" sz="2800" dirty="0" smtClean="0"/>
              <a:t>软件</a:t>
            </a:r>
            <a:r>
              <a:rPr lang="zh-CN" altLang="en-US" sz="2800" dirty="0"/>
              <a:t>与信息</a:t>
            </a:r>
            <a:r>
              <a:rPr lang="zh-CN" altLang="en-US" sz="2800" dirty="0" smtClean="0"/>
              <a:t>服务、</a:t>
            </a:r>
            <a:r>
              <a:rPr lang="zh-CN" altLang="en-US" sz="2800" dirty="0"/>
              <a:t>金融互联网、</a:t>
            </a:r>
            <a:r>
              <a:rPr lang="zh-CN" altLang="en-US" sz="2800" dirty="0" smtClean="0"/>
              <a:t>移动互联网、信息安全、</a:t>
            </a:r>
            <a:r>
              <a:rPr lang="en-US" altLang="zh-CN" sz="2800" dirty="0" smtClean="0"/>
              <a:t>……</a:t>
            </a:r>
          </a:p>
        </p:txBody>
      </p:sp>
    </p:spTree>
    <p:extLst>
      <p:ext uri="{BB962C8B-B14F-4D97-AF65-F5344CB8AC3E}">
        <p14:creationId xmlns:p14="http://schemas.microsoft.com/office/powerpoint/2010/main" xmlns="" val="716537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a:t>
            </a:r>
            <a:r>
              <a:rPr lang="zh-CN" altLang="en-US" dirty="0"/>
              <a:t>国民经济和社会发展第十三个五年规划纲要</a:t>
            </a:r>
            <a:r>
              <a:rPr lang="en-US" altLang="zh-CN" dirty="0"/>
              <a:t>》</a:t>
            </a:r>
          </a:p>
          <a:p>
            <a:r>
              <a:rPr lang="en-US" altLang="zh-CN" dirty="0"/>
              <a:t>《</a:t>
            </a:r>
            <a:r>
              <a:rPr lang="zh-CN" altLang="en-US" dirty="0"/>
              <a:t>中国制造</a:t>
            </a:r>
            <a:r>
              <a:rPr lang="en-US" altLang="zh-CN" dirty="0"/>
              <a:t>2025》</a:t>
            </a:r>
          </a:p>
          <a:p>
            <a:r>
              <a:rPr lang="en-US" altLang="zh-CN" dirty="0"/>
              <a:t>《</a:t>
            </a:r>
            <a:r>
              <a:rPr lang="zh-CN" altLang="en-US" dirty="0"/>
              <a:t>国务院关于深化制造业与互联网融合发展的指导意见</a:t>
            </a:r>
            <a:r>
              <a:rPr lang="en-US" altLang="zh-CN" dirty="0"/>
              <a:t>》</a:t>
            </a:r>
          </a:p>
          <a:p>
            <a:r>
              <a:rPr lang="en-US" altLang="zh-CN" dirty="0"/>
              <a:t>《</a:t>
            </a:r>
            <a:r>
              <a:rPr lang="zh-CN" altLang="en-US" dirty="0"/>
              <a:t>关于积极推进“互联网</a:t>
            </a:r>
            <a:r>
              <a:rPr lang="en-US" altLang="zh-CN" dirty="0"/>
              <a:t>+”</a:t>
            </a:r>
            <a:r>
              <a:rPr lang="zh-CN" altLang="en-US" dirty="0"/>
              <a:t>行动的指导意见</a:t>
            </a:r>
            <a:r>
              <a:rPr lang="en-US" altLang="zh-CN" dirty="0"/>
              <a:t>》</a:t>
            </a:r>
          </a:p>
          <a:p>
            <a:r>
              <a:rPr lang="en-US" altLang="zh-CN" dirty="0"/>
              <a:t>《</a:t>
            </a:r>
            <a:r>
              <a:rPr lang="zh-CN" altLang="en-US" dirty="0"/>
              <a:t>国家信息化发展战略纲要</a:t>
            </a:r>
            <a:r>
              <a:rPr lang="en-US" altLang="zh-CN" dirty="0"/>
              <a:t>》</a:t>
            </a:r>
          </a:p>
          <a:p>
            <a:r>
              <a:rPr lang="en-US" altLang="zh-CN" dirty="0"/>
              <a:t>《</a:t>
            </a:r>
            <a:r>
              <a:rPr lang="zh-CN" altLang="en-US" dirty="0"/>
              <a:t>信息化和工业化融合发展规划</a:t>
            </a:r>
            <a:r>
              <a:rPr lang="en-US" altLang="zh-CN" dirty="0"/>
              <a:t>(2016-2020</a:t>
            </a:r>
            <a:r>
              <a:rPr lang="zh-CN" altLang="en-US" dirty="0"/>
              <a:t>年</a:t>
            </a:r>
            <a:r>
              <a:rPr lang="en-US" altLang="zh-CN" dirty="0"/>
              <a:t>)》</a:t>
            </a:r>
          </a:p>
          <a:p>
            <a:r>
              <a:rPr lang="en-US" altLang="zh-CN" dirty="0" smtClean="0"/>
              <a:t>……</a:t>
            </a:r>
            <a:endParaRPr lang="zh-CN" altLang="en-US" dirty="0"/>
          </a:p>
        </p:txBody>
      </p:sp>
      <p:sp>
        <p:nvSpPr>
          <p:cNvPr id="4" name="标题 2"/>
          <p:cNvSpPr>
            <a:spLocks noGrp="1"/>
          </p:cNvSpPr>
          <p:nvPr>
            <p:ph type="title"/>
          </p:nvPr>
        </p:nvSpPr>
        <p:spPr>
          <a:xfrm>
            <a:off x="457200" y="274638"/>
            <a:ext cx="8229600" cy="1143000"/>
          </a:xfrm>
        </p:spPr>
        <p:txBody>
          <a:bodyPr/>
          <a:lstStyle/>
          <a:p>
            <a:r>
              <a:rPr lang="zh-CN" altLang="en-US" dirty="0" smtClean="0"/>
              <a:t>中国制造</a:t>
            </a:r>
            <a:r>
              <a:rPr lang="en-US" altLang="zh-CN" dirty="0" smtClean="0"/>
              <a:t>2025·</a:t>
            </a:r>
            <a:r>
              <a:rPr lang="zh-CN" altLang="en-US" dirty="0" smtClean="0"/>
              <a:t>国家战略</a:t>
            </a:r>
            <a:endParaRPr lang="zh-CN" altLang="en-US" dirty="0"/>
          </a:p>
        </p:txBody>
      </p:sp>
    </p:spTree>
    <p:extLst>
      <p:ext uri="{BB962C8B-B14F-4D97-AF65-F5344CB8AC3E}">
        <p14:creationId xmlns:p14="http://schemas.microsoft.com/office/powerpoint/2010/main" xmlns="" val="12971731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259632" y="972017"/>
            <a:ext cx="5976664" cy="584775"/>
          </a:xfrm>
          <a:prstGeom prst="rect">
            <a:avLst/>
          </a:prstGeom>
          <a:noFill/>
        </p:spPr>
        <p:txBody>
          <a:bodyPr wrap="square" lIns="91440" tIns="45720" rIns="91440" bIns="45720">
            <a:spAutoFit/>
          </a:bodyPr>
          <a:lstStyle/>
          <a:p>
            <a:r>
              <a:rPr lang="zh-CN" altLang="en-US" sz="3200" b="1" dirty="0" smtClean="0">
                <a:ln w="1905"/>
                <a:solidFill>
                  <a:srgbClr val="FFC000"/>
                </a:solidFill>
                <a:effectLst>
                  <a:innerShdw blurRad="69850" dist="43180" dir="5400000">
                    <a:srgbClr val="000000">
                      <a:alpha val="65000"/>
                    </a:srgbClr>
                  </a:innerShdw>
                </a:effectLst>
              </a:rPr>
              <a:t>智慧制造顶层设计</a:t>
            </a:r>
            <a:r>
              <a:rPr lang="zh-CN" altLang="en-US" sz="3200" b="1" cap="none" spc="0" dirty="0" smtClean="0">
                <a:ln w="1905"/>
                <a:solidFill>
                  <a:srgbClr val="FFC000"/>
                </a:solidFill>
                <a:effectLst>
                  <a:innerShdw blurRad="69850" dist="43180" dir="5400000">
                    <a:srgbClr val="000000">
                      <a:alpha val="65000"/>
                    </a:srgbClr>
                  </a:innerShdw>
                </a:effectLst>
              </a:rPr>
              <a:t>：</a:t>
            </a:r>
            <a:endParaRPr lang="zh-CN" altLang="en-US" sz="3200" b="1" cap="none" spc="0" dirty="0">
              <a:ln w="1905"/>
              <a:solidFill>
                <a:srgbClr val="FFC000"/>
              </a:solidFill>
              <a:effectLst>
                <a:innerShdw blurRad="69850" dist="43180" dir="5400000">
                  <a:srgbClr val="000000">
                    <a:alpha val="65000"/>
                  </a:srgbClr>
                </a:innerShdw>
              </a:effectLst>
            </a:endParaRPr>
          </a:p>
        </p:txBody>
      </p:sp>
      <p:graphicFrame>
        <p:nvGraphicFramePr>
          <p:cNvPr id="9" name="图示 8"/>
          <p:cNvGraphicFramePr/>
          <p:nvPr>
            <p:extLst>
              <p:ext uri="{D42A27DB-BD31-4B8C-83A1-F6EECF244321}">
                <p14:modId xmlns:p14="http://schemas.microsoft.com/office/powerpoint/2010/main" xmlns="" val="623317495"/>
              </p:ext>
            </p:extLst>
          </p:nvPr>
        </p:nvGraphicFramePr>
        <p:xfrm>
          <a:off x="1524000" y="1397000"/>
          <a:ext cx="7296472" cy="4912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标题 2"/>
          <p:cNvSpPr>
            <a:spLocks noGrp="1"/>
          </p:cNvSpPr>
          <p:nvPr>
            <p:ph type="title"/>
          </p:nvPr>
        </p:nvSpPr>
        <p:spPr>
          <a:xfrm>
            <a:off x="179512" y="44624"/>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Tree>
    <p:extLst>
      <p:ext uri="{BB962C8B-B14F-4D97-AF65-F5344CB8AC3E}">
        <p14:creationId xmlns:p14="http://schemas.microsoft.com/office/powerpoint/2010/main" xmlns="" val="32696542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59632" y="972017"/>
            <a:ext cx="5976664" cy="584775"/>
          </a:xfrm>
          <a:prstGeom prst="rect">
            <a:avLst/>
          </a:prstGeom>
          <a:noFill/>
        </p:spPr>
        <p:txBody>
          <a:bodyPr wrap="square" lIns="91440" tIns="45720" rIns="91440" bIns="45720">
            <a:spAutoFit/>
          </a:bodyPr>
          <a:lstStyle/>
          <a:p>
            <a:pPr algn="ctr"/>
            <a:r>
              <a:rPr lang="zh-CN" altLang="en-US" sz="3200" b="1" dirty="0">
                <a:ln w="1905"/>
                <a:solidFill>
                  <a:srgbClr val="FFC000"/>
                </a:solidFill>
                <a:effectLst>
                  <a:innerShdw blurRad="69850" dist="43180" dir="5400000">
                    <a:srgbClr val="000000">
                      <a:alpha val="65000"/>
                    </a:srgbClr>
                  </a:innerShdw>
                </a:effectLst>
              </a:rPr>
              <a:t>智慧制造网络拓扑</a:t>
            </a:r>
            <a:r>
              <a:rPr lang="zh-CN" altLang="en-US" sz="3200" b="1" dirty="0" smtClean="0">
                <a:ln w="1905"/>
                <a:solidFill>
                  <a:srgbClr val="FFC000"/>
                </a:solidFill>
                <a:effectLst>
                  <a:innerShdw blurRad="69850" dist="43180" dir="5400000">
                    <a:srgbClr val="000000">
                      <a:alpha val="65000"/>
                    </a:srgbClr>
                  </a:innerShdw>
                </a:effectLst>
              </a:rPr>
              <a:t>设计</a:t>
            </a:r>
            <a:r>
              <a:rPr lang="zh-CN" altLang="en-US" sz="3200" b="1" cap="none" spc="0" dirty="0" smtClean="0">
                <a:ln w="1905"/>
                <a:solidFill>
                  <a:srgbClr val="FFC000"/>
                </a:solidFill>
                <a:effectLst>
                  <a:innerShdw blurRad="69850" dist="43180" dir="5400000">
                    <a:srgbClr val="000000">
                      <a:alpha val="65000"/>
                    </a:srgbClr>
                  </a:innerShdw>
                </a:effectLst>
              </a:rPr>
              <a:t>：</a:t>
            </a:r>
            <a:endParaRPr lang="zh-CN" altLang="en-US" sz="3200" b="1" cap="none" spc="0" dirty="0">
              <a:ln w="1905"/>
              <a:solidFill>
                <a:srgbClr val="FFC000"/>
              </a:solidFill>
              <a:effectLst>
                <a:innerShdw blurRad="69850" dist="43180" dir="5400000">
                  <a:srgbClr val="000000">
                    <a:alpha val="65000"/>
                  </a:srgbClr>
                </a:innerShdw>
              </a:effectLst>
            </a:endParaRPr>
          </a:p>
        </p:txBody>
      </p:sp>
      <p:graphicFrame>
        <p:nvGraphicFramePr>
          <p:cNvPr id="5" name="图示 4"/>
          <p:cNvGraphicFramePr/>
          <p:nvPr>
            <p:extLst>
              <p:ext uri="{D42A27DB-BD31-4B8C-83A1-F6EECF244321}">
                <p14:modId xmlns:p14="http://schemas.microsoft.com/office/powerpoint/2010/main" xmlns="" val="1376405733"/>
              </p:ext>
            </p:extLst>
          </p:nvPr>
        </p:nvGraphicFramePr>
        <p:xfrm>
          <a:off x="1763688" y="1844824"/>
          <a:ext cx="6096000"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标题 2"/>
          <p:cNvSpPr>
            <a:spLocks noGrp="1"/>
          </p:cNvSpPr>
          <p:nvPr>
            <p:ph type="title"/>
          </p:nvPr>
        </p:nvSpPr>
        <p:spPr>
          <a:xfrm>
            <a:off x="179512" y="44624"/>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Tree>
    <p:extLst>
      <p:ext uri="{BB962C8B-B14F-4D97-AF65-F5344CB8AC3E}">
        <p14:creationId xmlns:p14="http://schemas.microsoft.com/office/powerpoint/2010/main" xmlns="" val="101852143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8"/>
          <p:cNvSpPr txBox="1"/>
          <p:nvPr/>
        </p:nvSpPr>
        <p:spPr>
          <a:xfrm>
            <a:off x="931922" y="4019420"/>
            <a:ext cx="8032566" cy="2721947"/>
          </a:xfrm>
          <a:prstGeom prst="rect">
            <a:avLst/>
          </a:prstGeom>
          <a:gradFill>
            <a:gsLst>
              <a:gs pos="0">
                <a:schemeClr val="accent4">
                  <a:lumMod val="20000"/>
                  <a:lumOff val="80000"/>
                </a:schemeClr>
              </a:gs>
              <a:gs pos="50000">
                <a:schemeClr val="bg2">
                  <a:lumMod val="90000"/>
                </a:schemeClr>
              </a:gs>
              <a:gs pos="70000">
                <a:schemeClr val="accent1">
                  <a:lumMod val="20000"/>
                  <a:lumOff val="80000"/>
                </a:schemeClr>
              </a:gs>
              <a:gs pos="100000">
                <a:schemeClr val="bg2">
                  <a:lumMod val="90000"/>
                </a:schemeClr>
              </a:gs>
            </a:gsLst>
          </a:gradFill>
          <a:ln/>
        </p:spPr>
        <p:style>
          <a:lnRef idx="0">
            <a:schemeClr val="accent4"/>
          </a:lnRef>
          <a:fillRef idx="3">
            <a:schemeClr val="accent4"/>
          </a:fillRef>
          <a:effectRef idx="3">
            <a:schemeClr val="accent4"/>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2000" kern="100">
                <a:effectLst/>
                <a:ea typeface="宋体"/>
                <a:cs typeface="Times New Roman"/>
              </a:rPr>
              <a:t> </a:t>
            </a:r>
            <a:endParaRPr lang="zh-CN" sz="2000" kern="100">
              <a:effectLst/>
              <a:ea typeface="宋体"/>
              <a:cs typeface="Times New Roman"/>
            </a:endParaRPr>
          </a:p>
        </p:txBody>
      </p:sp>
      <p:sp>
        <p:nvSpPr>
          <p:cNvPr id="5" name="文本框 44"/>
          <p:cNvSpPr txBox="1"/>
          <p:nvPr/>
        </p:nvSpPr>
        <p:spPr>
          <a:xfrm>
            <a:off x="931922" y="1873121"/>
            <a:ext cx="8032566" cy="2146300"/>
          </a:xfrm>
          <a:prstGeom prst="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kern="100">
                <a:effectLst/>
                <a:ea typeface="宋体"/>
                <a:cs typeface="Times New Roman"/>
              </a:rPr>
              <a:t> </a:t>
            </a:r>
            <a:endParaRPr lang="zh-CN" sz="1050" kern="100">
              <a:effectLst/>
              <a:ea typeface="宋体"/>
              <a:cs typeface="Times New Roman"/>
            </a:endParaRPr>
          </a:p>
        </p:txBody>
      </p:sp>
      <p:sp>
        <p:nvSpPr>
          <p:cNvPr id="6" name="文本框 26"/>
          <p:cNvSpPr txBox="1"/>
          <p:nvPr/>
        </p:nvSpPr>
        <p:spPr>
          <a:xfrm>
            <a:off x="962000" y="764704"/>
            <a:ext cx="8002488" cy="1130300"/>
          </a:xfrm>
          <a:prstGeom prst="rect">
            <a:avLst/>
          </a:prstGeom>
          <a:ln/>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en-US" sz="1050" kern="100">
                <a:effectLst/>
                <a:ea typeface="宋体"/>
                <a:cs typeface="Times New Roman"/>
              </a:rPr>
              <a:t> </a:t>
            </a:r>
            <a:endParaRPr lang="zh-CN" sz="1050" kern="100">
              <a:effectLst/>
              <a:ea typeface="宋体"/>
              <a:cs typeface="Times New Roman"/>
            </a:endParaRPr>
          </a:p>
        </p:txBody>
      </p:sp>
      <p:sp>
        <p:nvSpPr>
          <p:cNvPr id="7" name="文本框 17"/>
          <p:cNvSpPr txBox="1"/>
          <p:nvPr/>
        </p:nvSpPr>
        <p:spPr>
          <a:xfrm>
            <a:off x="1097022" y="1184146"/>
            <a:ext cx="1647542" cy="26860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altLang="en-US" kern="100" dirty="0">
                <a:ea typeface="宋体"/>
                <a:cs typeface="Times New Roman"/>
              </a:rPr>
              <a:t>企业</a:t>
            </a:r>
            <a:r>
              <a:rPr lang="zh-CN" altLang="en-US" kern="100" dirty="0" smtClean="0">
                <a:effectLst/>
                <a:ea typeface="宋体"/>
                <a:cs typeface="Times New Roman"/>
              </a:rPr>
              <a:t>网站</a:t>
            </a:r>
            <a:endParaRPr lang="zh-CN" kern="100" dirty="0">
              <a:effectLst/>
              <a:ea typeface="宋体"/>
              <a:cs typeface="Times New Roman"/>
            </a:endParaRPr>
          </a:p>
        </p:txBody>
      </p:sp>
      <p:sp>
        <p:nvSpPr>
          <p:cNvPr id="8" name="文本框 18"/>
          <p:cNvSpPr txBox="1"/>
          <p:nvPr/>
        </p:nvSpPr>
        <p:spPr>
          <a:xfrm>
            <a:off x="2847637" y="1184146"/>
            <a:ext cx="1940387" cy="26860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altLang="en-US" kern="100" dirty="0" smtClean="0">
                <a:effectLst/>
                <a:ea typeface="宋体"/>
                <a:cs typeface="Times New Roman"/>
              </a:rPr>
              <a:t>财务管理</a:t>
            </a:r>
            <a:r>
              <a:rPr lang="zh-CN" kern="100" dirty="0" smtClean="0">
                <a:effectLst/>
                <a:ea typeface="宋体"/>
                <a:cs typeface="Times New Roman"/>
              </a:rPr>
              <a:t>子系统</a:t>
            </a:r>
            <a:endParaRPr lang="zh-CN" kern="100" dirty="0">
              <a:effectLst/>
              <a:ea typeface="宋体"/>
              <a:cs typeface="Times New Roman"/>
            </a:endParaRPr>
          </a:p>
        </p:txBody>
      </p:sp>
      <p:sp>
        <p:nvSpPr>
          <p:cNvPr id="9" name="文本框 19"/>
          <p:cNvSpPr txBox="1"/>
          <p:nvPr/>
        </p:nvSpPr>
        <p:spPr>
          <a:xfrm>
            <a:off x="4932040" y="1184146"/>
            <a:ext cx="1940387" cy="26860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altLang="en-US" kern="100" dirty="0" smtClean="0">
                <a:effectLst/>
                <a:ea typeface="宋体"/>
                <a:cs typeface="Times New Roman"/>
              </a:rPr>
              <a:t>决策支持</a:t>
            </a:r>
            <a:r>
              <a:rPr lang="zh-CN" kern="100" dirty="0" smtClean="0">
                <a:effectLst/>
                <a:ea typeface="宋体"/>
                <a:cs typeface="Times New Roman"/>
              </a:rPr>
              <a:t>子系统</a:t>
            </a:r>
            <a:endParaRPr lang="zh-CN" kern="100" dirty="0">
              <a:effectLst/>
              <a:ea typeface="宋体"/>
              <a:cs typeface="Times New Roman"/>
            </a:endParaRPr>
          </a:p>
        </p:txBody>
      </p:sp>
      <p:sp>
        <p:nvSpPr>
          <p:cNvPr id="10" name="文本框 20"/>
          <p:cNvSpPr txBox="1"/>
          <p:nvPr/>
        </p:nvSpPr>
        <p:spPr>
          <a:xfrm>
            <a:off x="6948264" y="1184146"/>
            <a:ext cx="1940387" cy="26860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altLang="en-US" kern="100" dirty="0" smtClean="0">
                <a:effectLst/>
                <a:ea typeface="宋体"/>
                <a:cs typeface="Times New Roman"/>
              </a:rPr>
              <a:t>资产管理</a:t>
            </a:r>
            <a:r>
              <a:rPr lang="zh-CN" kern="100" dirty="0" smtClean="0">
                <a:effectLst/>
                <a:ea typeface="宋体"/>
                <a:cs typeface="Times New Roman"/>
              </a:rPr>
              <a:t>子系统</a:t>
            </a:r>
            <a:endParaRPr lang="zh-CN" kern="100" dirty="0">
              <a:effectLst/>
              <a:ea typeface="宋体"/>
              <a:cs typeface="Times New Roman"/>
            </a:endParaRPr>
          </a:p>
        </p:txBody>
      </p:sp>
      <p:sp>
        <p:nvSpPr>
          <p:cNvPr id="11" name="文本框 21"/>
          <p:cNvSpPr txBox="1"/>
          <p:nvPr/>
        </p:nvSpPr>
        <p:spPr>
          <a:xfrm>
            <a:off x="1097022" y="1452751"/>
            <a:ext cx="1647542" cy="26860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altLang="en-US" kern="100" dirty="0" smtClean="0">
                <a:ea typeface="宋体"/>
                <a:cs typeface="Times New Roman"/>
              </a:rPr>
              <a:t>办公</a:t>
            </a:r>
            <a:r>
              <a:rPr lang="en-US" altLang="zh-CN" kern="100" dirty="0" smtClean="0">
                <a:ea typeface="宋体"/>
                <a:cs typeface="Times New Roman"/>
              </a:rPr>
              <a:t>OA</a:t>
            </a:r>
            <a:endParaRPr lang="zh-CN" kern="100" dirty="0">
              <a:effectLst/>
              <a:ea typeface="宋体"/>
              <a:cs typeface="Times New Roman"/>
            </a:endParaRPr>
          </a:p>
        </p:txBody>
      </p:sp>
      <p:sp>
        <p:nvSpPr>
          <p:cNvPr id="12" name="文本框 22"/>
          <p:cNvSpPr txBox="1"/>
          <p:nvPr/>
        </p:nvSpPr>
        <p:spPr>
          <a:xfrm>
            <a:off x="2847637" y="1452751"/>
            <a:ext cx="1936558" cy="26860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altLang="en-US" kern="100" dirty="0" smtClean="0">
                <a:effectLst/>
                <a:ea typeface="宋体"/>
                <a:cs typeface="Times New Roman"/>
              </a:rPr>
              <a:t>人事资源</a:t>
            </a:r>
            <a:r>
              <a:rPr lang="zh-CN" kern="100" dirty="0" smtClean="0">
                <a:effectLst/>
                <a:ea typeface="宋体"/>
                <a:cs typeface="Times New Roman"/>
              </a:rPr>
              <a:t>子系统</a:t>
            </a:r>
            <a:endParaRPr lang="zh-CN" kern="100" dirty="0">
              <a:effectLst/>
              <a:ea typeface="宋体"/>
              <a:cs typeface="Times New Roman"/>
            </a:endParaRPr>
          </a:p>
        </p:txBody>
      </p:sp>
      <p:sp>
        <p:nvSpPr>
          <p:cNvPr id="13" name="文本框 23"/>
          <p:cNvSpPr txBox="1"/>
          <p:nvPr/>
        </p:nvSpPr>
        <p:spPr>
          <a:xfrm>
            <a:off x="6948264" y="1452751"/>
            <a:ext cx="1940387" cy="26860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altLang="en-US" kern="100" dirty="0" smtClean="0">
                <a:effectLst/>
                <a:ea typeface="宋体"/>
                <a:cs typeface="Times New Roman"/>
              </a:rPr>
              <a:t>其他</a:t>
            </a:r>
            <a:r>
              <a:rPr lang="zh-CN" kern="100" dirty="0" smtClean="0">
                <a:effectLst/>
                <a:ea typeface="宋体"/>
                <a:cs typeface="Times New Roman"/>
              </a:rPr>
              <a:t>子系统</a:t>
            </a:r>
            <a:endParaRPr lang="zh-CN" kern="100" dirty="0">
              <a:effectLst/>
              <a:ea typeface="宋体"/>
              <a:cs typeface="Times New Roman"/>
            </a:endParaRPr>
          </a:p>
        </p:txBody>
      </p:sp>
      <p:sp>
        <p:nvSpPr>
          <p:cNvPr id="14" name="文本框 24"/>
          <p:cNvSpPr txBox="1"/>
          <p:nvPr/>
        </p:nvSpPr>
        <p:spPr>
          <a:xfrm>
            <a:off x="4932040" y="1452751"/>
            <a:ext cx="1940387" cy="26860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altLang="en-US" kern="100" dirty="0">
                <a:ea typeface="宋体"/>
                <a:cs typeface="Times New Roman"/>
              </a:rPr>
              <a:t>生产</a:t>
            </a:r>
            <a:r>
              <a:rPr lang="zh-CN" altLang="en-US" kern="100" dirty="0" smtClean="0">
                <a:effectLst/>
                <a:ea typeface="宋体"/>
                <a:cs typeface="Times New Roman"/>
              </a:rPr>
              <a:t>管理</a:t>
            </a:r>
            <a:r>
              <a:rPr lang="zh-CN" kern="100" dirty="0" smtClean="0">
                <a:effectLst/>
                <a:ea typeface="宋体"/>
                <a:cs typeface="Times New Roman"/>
              </a:rPr>
              <a:t>子系统</a:t>
            </a:r>
            <a:endParaRPr lang="zh-CN" kern="100" dirty="0">
              <a:effectLst/>
              <a:ea typeface="宋体"/>
              <a:cs typeface="Times New Roman"/>
            </a:endParaRPr>
          </a:p>
        </p:txBody>
      </p:sp>
      <p:sp>
        <p:nvSpPr>
          <p:cNvPr id="15" name="文本框 25"/>
          <p:cNvSpPr txBox="1"/>
          <p:nvPr/>
        </p:nvSpPr>
        <p:spPr>
          <a:xfrm>
            <a:off x="3851920" y="836711"/>
            <a:ext cx="2201123" cy="26860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dirty="0">
                <a:effectLst/>
                <a:ea typeface="宋体"/>
                <a:cs typeface="Times New Roman"/>
              </a:rPr>
              <a:t>软件即服务</a:t>
            </a:r>
            <a:r>
              <a:rPr lang="en-US" kern="100" dirty="0" err="1">
                <a:effectLst/>
                <a:ea typeface="宋体"/>
                <a:cs typeface="Times New Roman"/>
              </a:rPr>
              <a:t>SaaS</a:t>
            </a:r>
            <a:endParaRPr lang="zh-CN" kern="100" dirty="0">
              <a:effectLst/>
              <a:ea typeface="宋体"/>
              <a:cs typeface="Times New Roman"/>
            </a:endParaRPr>
          </a:p>
        </p:txBody>
      </p:sp>
      <p:sp>
        <p:nvSpPr>
          <p:cNvPr id="16" name="文本框 27"/>
          <p:cNvSpPr txBox="1"/>
          <p:nvPr/>
        </p:nvSpPr>
        <p:spPr>
          <a:xfrm>
            <a:off x="1084322" y="2402071"/>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a:effectLst/>
                <a:ea typeface="宋体"/>
                <a:cs typeface="Times New Roman"/>
              </a:rPr>
              <a:t>用户管理平台</a:t>
            </a:r>
          </a:p>
        </p:txBody>
      </p:sp>
      <p:sp>
        <p:nvSpPr>
          <p:cNvPr id="17" name="文本框 28"/>
          <p:cNvSpPr txBox="1"/>
          <p:nvPr/>
        </p:nvSpPr>
        <p:spPr>
          <a:xfrm>
            <a:off x="2965466" y="2402071"/>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dirty="0" smtClean="0">
                <a:effectLst/>
                <a:ea typeface="宋体"/>
                <a:cs typeface="Times New Roman"/>
              </a:rPr>
              <a:t>网</a:t>
            </a:r>
            <a:r>
              <a:rPr lang="zh-CN" altLang="en-US" kern="100" dirty="0" smtClean="0">
                <a:effectLst/>
                <a:ea typeface="宋体"/>
                <a:cs typeface="Times New Roman"/>
              </a:rPr>
              <a:t>络</a:t>
            </a:r>
            <a:r>
              <a:rPr lang="zh-CN" kern="100" dirty="0" smtClean="0">
                <a:effectLst/>
                <a:ea typeface="宋体"/>
                <a:cs typeface="Times New Roman"/>
              </a:rPr>
              <a:t>管理</a:t>
            </a:r>
            <a:r>
              <a:rPr lang="zh-CN" kern="100" dirty="0">
                <a:effectLst/>
                <a:ea typeface="宋体"/>
                <a:cs typeface="Times New Roman"/>
              </a:rPr>
              <a:t>平台</a:t>
            </a:r>
          </a:p>
        </p:txBody>
      </p:sp>
      <p:sp>
        <p:nvSpPr>
          <p:cNvPr id="18" name="文本框 29"/>
          <p:cNvSpPr txBox="1"/>
          <p:nvPr/>
        </p:nvSpPr>
        <p:spPr>
          <a:xfrm>
            <a:off x="4875030" y="2402071"/>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a:effectLst/>
                <a:ea typeface="宋体"/>
                <a:cs typeface="Times New Roman"/>
              </a:rPr>
              <a:t>信用支付平台</a:t>
            </a:r>
          </a:p>
        </p:txBody>
      </p:sp>
      <p:sp>
        <p:nvSpPr>
          <p:cNvPr id="19" name="文本框 30"/>
          <p:cNvSpPr txBox="1"/>
          <p:nvPr/>
        </p:nvSpPr>
        <p:spPr>
          <a:xfrm>
            <a:off x="6771894" y="2402071"/>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dirty="0">
                <a:effectLst/>
                <a:ea typeface="宋体"/>
                <a:cs typeface="Times New Roman"/>
              </a:rPr>
              <a:t>信息标准平台</a:t>
            </a:r>
          </a:p>
        </p:txBody>
      </p:sp>
      <p:sp>
        <p:nvSpPr>
          <p:cNvPr id="20" name="文本框 31"/>
          <p:cNvSpPr txBox="1"/>
          <p:nvPr/>
        </p:nvSpPr>
        <p:spPr>
          <a:xfrm>
            <a:off x="1084322" y="2769736"/>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a:effectLst/>
                <a:ea typeface="宋体"/>
                <a:cs typeface="Times New Roman"/>
              </a:rPr>
              <a:t>文档管理平台</a:t>
            </a:r>
          </a:p>
        </p:txBody>
      </p:sp>
      <p:sp>
        <p:nvSpPr>
          <p:cNvPr id="21" name="文本框 32"/>
          <p:cNvSpPr txBox="1"/>
          <p:nvPr/>
        </p:nvSpPr>
        <p:spPr>
          <a:xfrm>
            <a:off x="2978166" y="2769736"/>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a:effectLst/>
                <a:ea typeface="宋体"/>
                <a:cs typeface="Times New Roman"/>
              </a:rPr>
              <a:t>媒体管理平台</a:t>
            </a:r>
          </a:p>
        </p:txBody>
      </p:sp>
      <p:sp>
        <p:nvSpPr>
          <p:cNvPr id="22" name="文本框 33"/>
          <p:cNvSpPr txBox="1"/>
          <p:nvPr/>
        </p:nvSpPr>
        <p:spPr>
          <a:xfrm>
            <a:off x="6771894" y="2769736"/>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a:effectLst/>
                <a:ea typeface="宋体"/>
                <a:cs typeface="Times New Roman"/>
              </a:rPr>
              <a:t>数据挖掘平台</a:t>
            </a:r>
          </a:p>
        </p:txBody>
      </p:sp>
      <p:sp>
        <p:nvSpPr>
          <p:cNvPr id="23" name="文本框 34"/>
          <p:cNvSpPr txBox="1"/>
          <p:nvPr/>
        </p:nvSpPr>
        <p:spPr>
          <a:xfrm>
            <a:off x="4875030" y="2769736"/>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a:effectLst/>
                <a:ea typeface="宋体"/>
                <a:cs typeface="Times New Roman"/>
              </a:rPr>
              <a:t>邮件短信平台</a:t>
            </a:r>
          </a:p>
        </p:txBody>
      </p:sp>
      <p:sp>
        <p:nvSpPr>
          <p:cNvPr id="24" name="文本框 35"/>
          <p:cNvSpPr txBox="1"/>
          <p:nvPr/>
        </p:nvSpPr>
        <p:spPr>
          <a:xfrm>
            <a:off x="3843366" y="2027317"/>
            <a:ext cx="2209677" cy="31496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kern="100">
                <a:effectLst/>
                <a:ea typeface="宋体"/>
                <a:cs typeface="Times New Roman"/>
              </a:rPr>
              <a:t>平台即服务</a:t>
            </a:r>
            <a:r>
              <a:rPr lang="en-US" kern="100">
                <a:effectLst/>
                <a:ea typeface="宋体"/>
                <a:cs typeface="Times New Roman"/>
              </a:rPr>
              <a:t>PaaS</a:t>
            </a:r>
            <a:endParaRPr lang="zh-CN" kern="100">
              <a:effectLst/>
              <a:ea typeface="宋体"/>
              <a:cs typeface="Times New Roman"/>
            </a:endParaRPr>
          </a:p>
        </p:txBody>
      </p:sp>
      <p:sp>
        <p:nvSpPr>
          <p:cNvPr id="25" name="文本框 36"/>
          <p:cNvSpPr txBox="1"/>
          <p:nvPr/>
        </p:nvSpPr>
        <p:spPr>
          <a:xfrm>
            <a:off x="1097022" y="3278371"/>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altLang="en-US" kern="100" dirty="0">
                <a:ea typeface="宋体"/>
                <a:cs typeface="Times New Roman"/>
              </a:rPr>
              <a:t>系统</a:t>
            </a:r>
            <a:r>
              <a:rPr lang="zh-CN" kern="100" dirty="0" smtClean="0">
                <a:effectLst/>
                <a:ea typeface="宋体"/>
                <a:cs typeface="Times New Roman"/>
              </a:rPr>
              <a:t>模板</a:t>
            </a:r>
            <a:r>
              <a:rPr lang="zh-CN" kern="100" dirty="0">
                <a:effectLst/>
                <a:ea typeface="宋体"/>
                <a:cs typeface="Times New Roman"/>
              </a:rPr>
              <a:t>引擎</a:t>
            </a:r>
          </a:p>
        </p:txBody>
      </p:sp>
      <p:sp>
        <p:nvSpPr>
          <p:cNvPr id="26" name="文本框 37"/>
          <p:cNvSpPr txBox="1"/>
          <p:nvPr/>
        </p:nvSpPr>
        <p:spPr>
          <a:xfrm>
            <a:off x="2978166" y="3278371"/>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a:effectLst/>
                <a:ea typeface="宋体"/>
                <a:cs typeface="Times New Roman"/>
              </a:rPr>
              <a:t>数据字典引擎</a:t>
            </a:r>
          </a:p>
        </p:txBody>
      </p:sp>
      <p:sp>
        <p:nvSpPr>
          <p:cNvPr id="27" name="文本框 38"/>
          <p:cNvSpPr txBox="1"/>
          <p:nvPr/>
        </p:nvSpPr>
        <p:spPr>
          <a:xfrm>
            <a:off x="4887730" y="3278371"/>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a:effectLst/>
                <a:ea typeface="宋体"/>
                <a:cs typeface="Times New Roman"/>
              </a:rPr>
              <a:t>检索服务引擎</a:t>
            </a:r>
          </a:p>
        </p:txBody>
      </p:sp>
      <p:sp>
        <p:nvSpPr>
          <p:cNvPr id="28" name="文本框 39"/>
          <p:cNvSpPr txBox="1"/>
          <p:nvPr/>
        </p:nvSpPr>
        <p:spPr>
          <a:xfrm>
            <a:off x="6784594" y="3278371"/>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a:effectLst/>
                <a:ea typeface="宋体"/>
                <a:cs typeface="Times New Roman"/>
              </a:rPr>
              <a:t>登录权限引擎</a:t>
            </a:r>
          </a:p>
        </p:txBody>
      </p:sp>
      <p:sp>
        <p:nvSpPr>
          <p:cNvPr id="29" name="文本框 40"/>
          <p:cNvSpPr txBox="1"/>
          <p:nvPr/>
        </p:nvSpPr>
        <p:spPr>
          <a:xfrm>
            <a:off x="1097022" y="3646036"/>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a:effectLst/>
                <a:ea typeface="宋体"/>
                <a:cs typeface="Times New Roman"/>
              </a:rPr>
              <a:t>消息推送引擎</a:t>
            </a:r>
          </a:p>
        </p:txBody>
      </p:sp>
      <p:sp>
        <p:nvSpPr>
          <p:cNvPr id="30" name="文本框 41"/>
          <p:cNvSpPr txBox="1"/>
          <p:nvPr/>
        </p:nvSpPr>
        <p:spPr>
          <a:xfrm>
            <a:off x="2990866" y="3646036"/>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a:effectLst/>
                <a:ea typeface="宋体"/>
                <a:cs typeface="Times New Roman"/>
              </a:rPr>
              <a:t>工作流程引擎</a:t>
            </a:r>
          </a:p>
        </p:txBody>
      </p:sp>
      <p:sp>
        <p:nvSpPr>
          <p:cNvPr id="31" name="文本框 42"/>
          <p:cNvSpPr txBox="1"/>
          <p:nvPr/>
        </p:nvSpPr>
        <p:spPr>
          <a:xfrm>
            <a:off x="6784594" y="3646036"/>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a:effectLst/>
                <a:ea typeface="宋体"/>
                <a:cs typeface="Times New Roman"/>
              </a:rPr>
              <a:t>中间件调度引擎</a:t>
            </a:r>
          </a:p>
        </p:txBody>
      </p:sp>
      <p:sp>
        <p:nvSpPr>
          <p:cNvPr id="32" name="文本框 43"/>
          <p:cNvSpPr txBox="1"/>
          <p:nvPr/>
        </p:nvSpPr>
        <p:spPr>
          <a:xfrm>
            <a:off x="4887730" y="3646036"/>
            <a:ext cx="1675838" cy="28702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kern="100">
                <a:effectLst/>
                <a:ea typeface="宋体"/>
                <a:cs typeface="Times New Roman"/>
              </a:rPr>
              <a:t>代码服务引擎</a:t>
            </a:r>
          </a:p>
        </p:txBody>
      </p:sp>
      <p:cxnSp>
        <p:nvCxnSpPr>
          <p:cNvPr id="33" name="直接连接符 32"/>
          <p:cNvCxnSpPr/>
          <p:nvPr/>
        </p:nvCxnSpPr>
        <p:spPr>
          <a:xfrm>
            <a:off x="1075938" y="3179445"/>
            <a:ext cx="752851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4" name="文本框 54"/>
          <p:cNvSpPr txBox="1"/>
          <p:nvPr/>
        </p:nvSpPr>
        <p:spPr>
          <a:xfrm>
            <a:off x="3843367" y="4145786"/>
            <a:ext cx="2209676" cy="31326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t" anchorCtr="0" forceAA="0" compatLnSpc="1">
            <a:prstTxWarp prst="textNoShape">
              <a:avLst/>
            </a:prstTxWarp>
            <a:noAutofit/>
          </a:bodyPr>
          <a:lstStyle/>
          <a:p>
            <a:pPr algn="ctr">
              <a:spcAft>
                <a:spcPts val="0"/>
              </a:spcAft>
            </a:pPr>
            <a:r>
              <a:rPr lang="zh-CN" sz="2000" kern="100" dirty="0">
                <a:effectLst/>
                <a:ea typeface="宋体"/>
                <a:cs typeface="Times New Roman"/>
              </a:rPr>
              <a:t>设施即服务</a:t>
            </a:r>
            <a:r>
              <a:rPr lang="en-US" sz="2000" kern="100" dirty="0" err="1">
                <a:effectLst/>
                <a:ea typeface="宋体"/>
                <a:cs typeface="Times New Roman"/>
              </a:rPr>
              <a:t>IaaS</a:t>
            </a:r>
            <a:endParaRPr lang="zh-CN" sz="2000" kern="100" dirty="0">
              <a:effectLst/>
              <a:ea typeface="宋体"/>
              <a:cs typeface="Times New Roman"/>
            </a:endParaRPr>
          </a:p>
        </p:txBody>
      </p:sp>
      <p:sp>
        <p:nvSpPr>
          <p:cNvPr id="35" name="流程图: 磁盘 34"/>
          <p:cNvSpPr/>
          <p:nvPr/>
        </p:nvSpPr>
        <p:spPr>
          <a:xfrm>
            <a:off x="2336552" y="4988148"/>
            <a:ext cx="1536700" cy="673100"/>
          </a:xfrm>
          <a:prstGeom prst="flowChartMagneticDisk">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sz="2000" kern="100">
                <a:solidFill>
                  <a:srgbClr val="000000"/>
                </a:solidFill>
                <a:effectLst/>
                <a:ea typeface="宋体"/>
                <a:cs typeface="Times New Roman"/>
              </a:rPr>
              <a:t>数据库</a:t>
            </a:r>
            <a:endParaRPr lang="zh-CN" sz="2000" kern="100">
              <a:effectLst/>
              <a:ea typeface="宋体"/>
              <a:cs typeface="Times New Roman"/>
            </a:endParaRPr>
          </a:p>
        </p:txBody>
      </p:sp>
      <p:sp>
        <p:nvSpPr>
          <p:cNvPr id="36" name="流程图: 磁盘 35"/>
          <p:cNvSpPr/>
          <p:nvPr/>
        </p:nvSpPr>
        <p:spPr>
          <a:xfrm>
            <a:off x="4651964" y="4733714"/>
            <a:ext cx="789439" cy="546100"/>
          </a:xfrm>
          <a:prstGeom prst="flowChartMagneticDisk">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kern="100">
                <a:solidFill>
                  <a:srgbClr val="000000"/>
                </a:solidFill>
                <a:effectLst/>
                <a:ea typeface="宋体"/>
                <a:cs typeface="Times New Roman"/>
              </a:rPr>
              <a:t>文档</a:t>
            </a:r>
            <a:endParaRPr lang="zh-CN" kern="100">
              <a:effectLst/>
              <a:ea typeface="宋体"/>
              <a:cs typeface="Times New Roman"/>
            </a:endParaRPr>
          </a:p>
        </p:txBody>
      </p:sp>
      <p:sp>
        <p:nvSpPr>
          <p:cNvPr id="37" name="流程图: 磁盘 36"/>
          <p:cNvSpPr/>
          <p:nvPr/>
        </p:nvSpPr>
        <p:spPr>
          <a:xfrm>
            <a:off x="5566364" y="4733714"/>
            <a:ext cx="789439" cy="546100"/>
          </a:xfrm>
          <a:prstGeom prst="flowChartMagneticDisk">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kern="100">
                <a:solidFill>
                  <a:srgbClr val="000000"/>
                </a:solidFill>
                <a:effectLst/>
                <a:ea typeface="宋体"/>
                <a:cs typeface="Times New Roman"/>
              </a:rPr>
              <a:t>照片</a:t>
            </a:r>
            <a:endParaRPr lang="zh-CN" kern="100">
              <a:effectLst/>
              <a:ea typeface="宋体"/>
              <a:cs typeface="Times New Roman"/>
            </a:endParaRPr>
          </a:p>
        </p:txBody>
      </p:sp>
      <p:sp>
        <p:nvSpPr>
          <p:cNvPr id="38" name="流程图: 磁盘 37"/>
          <p:cNvSpPr/>
          <p:nvPr/>
        </p:nvSpPr>
        <p:spPr>
          <a:xfrm>
            <a:off x="6518864" y="4733714"/>
            <a:ext cx="789439" cy="546100"/>
          </a:xfrm>
          <a:prstGeom prst="flowChartMagneticDisk">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kern="100">
                <a:solidFill>
                  <a:srgbClr val="000000"/>
                </a:solidFill>
                <a:effectLst/>
                <a:ea typeface="宋体"/>
                <a:cs typeface="Times New Roman"/>
              </a:rPr>
              <a:t>音频</a:t>
            </a:r>
            <a:endParaRPr lang="zh-CN" kern="100">
              <a:effectLst/>
              <a:ea typeface="宋体"/>
              <a:cs typeface="Times New Roman"/>
            </a:endParaRPr>
          </a:p>
        </p:txBody>
      </p:sp>
      <p:sp>
        <p:nvSpPr>
          <p:cNvPr id="39" name="流程图: 磁盘 38"/>
          <p:cNvSpPr/>
          <p:nvPr/>
        </p:nvSpPr>
        <p:spPr>
          <a:xfrm>
            <a:off x="4651964" y="5389257"/>
            <a:ext cx="789439" cy="546100"/>
          </a:xfrm>
          <a:prstGeom prst="flowChartMagneticDisk">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kern="100">
                <a:solidFill>
                  <a:srgbClr val="000000"/>
                </a:solidFill>
                <a:effectLst/>
                <a:ea typeface="宋体"/>
                <a:cs typeface="Times New Roman"/>
              </a:rPr>
              <a:t>视频</a:t>
            </a:r>
            <a:endParaRPr lang="zh-CN" kern="100">
              <a:effectLst/>
              <a:ea typeface="宋体"/>
              <a:cs typeface="Times New Roman"/>
            </a:endParaRPr>
          </a:p>
        </p:txBody>
      </p:sp>
      <p:sp>
        <p:nvSpPr>
          <p:cNvPr id="40" name="流程图: 磁盘 39"/>
          <p:cNvSpPr/>
          <p:nvPr/>
        </p:nvSpPr>
        <p:spPr>
          <a:xfrm>
            <a:off x="5566364" y="5389257"/>
            <a:ext cx="789439" cy="546100"/>
          </a:xfrm>
          <a:prstGeom prst="flowChartMagneticDisk">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kern="100">
                <a:solidFill>
                  <a:srgbClr val="000000"/>
                </a:solidFill>
                <a:effectLst/>
                <a:ea typeface="宋体"/>
                <a:cs typeface="Times New Roman"/>
              </a:rPr>
              <a:t>表单</a:t>
            </a:r>
            <a:endParaRPr lang="zh-CN" kern="100">
              <a:effectLst/>
              <a:ea typeface="宋体"/>
              <a:cs typeface="Times New Roman"/>
            </a:endParaRPr>
          </a:p>
        </p:txBody>
      </p:sp>
      <p:sp>
        <p:nvSpPr>
          <p:cNvPr id="41" name="流程图: 磁盘 40"/>
          <p:cNvSpPr/>
          <p:nvPr/>
        </p:nvSpPr>
        <p:spPr>
          <a:xfrm>
            <a:off x="6518864" y="5389257"/>
            <a:ext cx="789439" cy="546100"/>
          </a:xfrm>
          <a:prstGeom prst="flowChartMagneticDisk">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kern="100" dirty="0">
                <a:solidFill>
                  <a:srgbClr val="000000"/>
                </a:solidFill>
                <a:effectLst/>
                <a:ea typeface="宋体"/>
                <a:cs typeface="Times New Roman"/>
              </a:rPr>
              <a:t>网页</a:t>
            </a:r>
            <a:endParaRPr lang="zh-CN" kern="100" dirty="0">
              <a:effectLst/>
              <a:ea typeface="宋体"/>
              <a:cs typeface="Times New Roman"/>
            </a:endParaRPr>
          </a:p>
        </p:txBody>
      </p:sp>
      <p:sp>
        <p:nvSpPr>
          <p:cNvPr id="42" name="矩形 41"/>
          <p:cNvSpPr/>
          <p:nvPr/>
        </p:nvSpPr>
        <p:spPr>
          <a:xfrm>
            <a:off x="4205156" y="4589140"/>
            <a:ext cx="3586693" cy="1432148"/>
          </a:xfrm>
          <a:prstGeom prst="rect">
            <a:avLst/>
          </a:prstGeom>
          <a:noFill/>
          <a:ln>
            <a:solidFill>
              <a:srgbClr val="0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zh-CN" altLang="en-US"/>
          </a:p>
        </p:txBody>
      </p:sp>
      <p:cxnSp>
        <p:nvCxnSpPr>
          <p:cNvPr id="43" name="直接连接符 42"/>
          <p:cNvCxnSpPr/>
          <p:nvPr/>
        </p:nvCxnSpPr>
        <p:spPr>
          <a:xfrm flipH="1">
            <a:off x="3873252" y="5254848"/>
            <a:ext cx="266700" cy="0"/>
          </a:xfrm>
          <a:prstGeom prst="line">
            <a:avLst/>
          </a:prstGeom>
          <a:ln w="25400">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44" name="文本框 64"/>
          <p:cNvSpPr txBox="1"/>
          <p:nvPr/>
        </p:nvSpPr>
        <p:spPr>
          <a:xfrm>
            <a:off x="1115616" y="6126599"/>
            <a:ext cx="1219200" cy="39874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kern="100" dirty="0">
                <a:effectLst/>
                <a:ea typeface="宋体"/>
                <a:cs typeface="Times New Roman"/>
              </a:rPr>
              <a:t>以太网络</a:t>
            </a:r>
          </a:p>
        </p:txBody>
      </p:sp>
      <p:sp>
        <p:nvSpPr>
          <p:cNvPr id="45" name="文本框 65"/>
          <p:cNvSpPr txBox="1"/>
          <p:nvPr/>
        </p:nvSpPr>
        <p:spPr>
          <a:xfrm>
            <a:off x="2411760" y="6126599"/>
            <a:ext cx="1219200" cy="39874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kern="100">
                <a:effectLst/>
                <a:ea typeface="宋体"/>
                <a:cs typeface="Times New Roman"/>
              </a:rPr>
              <a:t>防火墙</a:t>
            </a:r>
          </a:p>
        </p:txBody>
      </p:sp>
      <p:sp>
        <p:nvSpPr>
          <p:cNvPr id="46" name="文本框 66"/>
          <p:cNvSpPr txBox="1"/>
          <p:nvPr/>
        </p:nvSpPr>
        <p:spPr>
          <a:xfrm>
            <a:off x="7607920" y="6126599"/>
            <a:ext cx="1219200" cy="39874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kern="100">
                <a:effectLst/>
                <a:ea typeface="宋体"/>
                <a:cs typeface="Times New Roman"/>
              </a:rPr>
              <a:t>服务器资源</a:t>
            </a:r>
          </a:p>
        </p:txBody>
      </p:sp>
      <p:sp>
        <p:nvSpPr>
          <p:cNvPr id="47" name="文本框 67"/>
          <p:cNvSpPr txBox="1"/>
          <p:nvPr/>
        </p:nvSpPr>
        <p:spPr>
          <a:xfrm>
            <a:off x="5008984" y="6126599"/>
            <a:ext cx="1219200" cy="39874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kern="100" dirty="0">
                <a:effectLst/>
                <a:ea typeface="宋体"/>
                <a:cs typeface="Times New Roman"/>
              </a:rPr>
              <a:t>传感设备</a:t>
            </a:r>
          </a:p>
        </p:txBody>
      </p:sp>
      <p:sp>
        <p:nvSpPr>
          <p:cNvPr id="48" name="文本框 69"/>
          <p:cNvSpPr txBox="1"/>
          <p:nvPr/>
        </p:nvSpPr>
        <p:spPr>
          <a:xfrm>
            <a:off x="6299443" y="6126599"/>
            <a:ext cx="1219200" cy="39874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kern="100" dirty="0">
                <a:effectLst/>
                <a:ea typeface="宋体"/>
                <a:cs typeface="Times New Roman"/>
              </a:rPr>
              <a:t>存储设备</a:t>
            </a:r>
          </a:p>
        </p:txBody>
      </p:sp>
      <p:sp>
        <p:nvSpPr>
          <p:cNvPr id="49" name="矩形 48"/>
          <p:cNvSpPr/>
          <p:nvPr/>
        </p:nvSpPr>
        <p:spPr>
          <a:xfrm>
            <a:off x="205417" y="920909"/>
            <a:ext cx="545264" cy="4524315"/>
          </a:xfrm>
          <a:prstGeom prst="rect">
            <a:avLst/>
          </a:prstGeom>
          <a:solidFill>
            <a:schemeClr val="bg1"/>
          </a:solidFill>
        </p:spPr>
        <p:txBody>
          <a:bodyPr wrap="square" lIns="91440" tIns="45720" rIns="91440" bIns="45720">
            <a:spAutoFit/>
          </a:bodyPr>
          <a:lstStyle/>
          <a:p>
            <a:pPr algn="ctr"/>
            <a:r>
              <a:rPr lang="zh-CN" altLang="en-US" sz="3200" b="1" dirty="0">
                <a:ln w="1905"/>
                <a:solidFill>
                  <a:srgbClr val="FFC000"/>
                </a:solidFill>
                <a:effectLst>
                  <a:innerShdw blurRad="69850" dist="43180" dir="5400000">
                    <a:srgbClr val="000000">
                      <a:alpha val="65000"/>
                    </a:srgbClr>
                  </a:innerShdw>
                </a:effectLst>
              </a:rPr>
              <a:t>智慧制造系统</a:t>
            </a:r>
            <a:r>
              <a:rPr lang="zh-CN" altLang="en-US" sz="3200" b="1" dirty="0" smtClean="0">
                <a:ln w="1905"/>
                <a:solidFill>
                  <a:srgbClr val="FFC000"/>
                </a:solidFill>
                <a:effectLst>
                  <a:innerShdw blurRad="69850" dist="43180" dir="5400000">
                    <a:srgbClr val="000000">
                      <a:alpha val="65000"/>
                    </a:srgbClr>
                  </a:innerShdw>
                </a:effectLst>
              </a:rPr>
              <a:t>架构</a:t>
            </a:r>
            <a:r>
              <a:rPr lang="zh-CN" altLang="en-US" sz="3200" b="1" cap="none" spc="0" dirty="0" smtClean="0">
                <a:ln w="1905"/>
                <a:solidFill>
                  <a:srgbClr val="FFC000"/>
                </a:solidFill>
                <a:effectLst>
                  <a:innerShdw blurRad="69850" dist="43180" dir="5400000">
                    <a:srgbClr val="000000">
                      <a:alpha val="65000"/>
                    </a:srgbClr>
                  </a:innerShdw>
                </a:effectLst>
              </a:rPr>
              <a:t>：</a:t>
            </a:r>
            <a:endParaRPr lang="zh-CN" altLang="en-US" sz="3200" b="1" cap="none" spc="0" dirty="0">
              <a:ln w="1905"/>
              <a:solidFill>
                <a:srgbClr val="FFC000"/>
              </a:solidFill>
              <a:effectLst>
                <a:innerShdw blurRad="69850" dist="43180" dir="5400000">
                  <a:srgbClr val="000000">
                    <a:alpha val="65000"/>
                  </a:srgbClr>
                </a:innerShdw>
              </a:effectLst>
            </a:endParaRPr>
          </a:p>
        </p:txBody>
      </p:sp>
      <p:sp>
        <p:nvSpPr>
          <p:cNvPr id="50" name="标题 2"/>
          <p:cNvSpPr>
            <a:spLocks noGrp="1"/>
          </p:cNvSpPr>
          <p:nvPr>
            <p:ph type="title"/>
          </p:nvPr>
        </p:nvSpPr>
        <p:spPr>
          <a:xfrm>
            <a:off x="179512" y="-99392"/>
            <a:ext cx="8686800" cy="1143000"/>
          </a:xfrm>
        </p:spPr>
        <p:txBody>
          <a:bodyPr>
            <a:normAutofit/>
          </a:bodyPr>
          <a:lstStyle/>
          <a:p>
            <a:r>
              <a:rPr lang="zh-CN" altLang="en-US" dirty="0" smtClean="0"/>
              <a:t>中国制造</a:t>
            </a:r>
            <a:r>
              <a:rPr lang="en-US" altLang="zh-CN" dirty="0" smtClean="0"/>
              <a:t>2025·</a:t>
            </a:r>
            <a:r>
              <a:rPr lang="zh-CN" altLang="en-US" dirty="0" smtClean="0"/>
              <a:t>企业智慧制造战略</a:t>
            </a:r>
            <a:endParaRPr lang="zh-CN" altLang="en-US" dirty="0"/>
          </a:p>
        </p:txBody>
      </p:sp>
      <p:sp>
        <p:nvSpPr>
          <p:cNvPr id="51" name="文本框 67"/>
          <p:cNvSpPr txBox="1"/>
          <p:nvPr/>
        </p:nvSpPr>
        <p:spPr>
          <a:xfrm>
            <a:off x="3707904" y="6126599"/>
            <a:ext cx="1219200" cy="39874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a:spcAft>
                <a:spcPts val="0"/>
              </a:spcAft>
            </a:pPr>
            <a:r>
              <a:rPr lang="zh-CN" altLang="en-US" kern="100" dirty="0">
                <a:ea typeface="宋体"/>
                <a:cs typeface="Times New Roman"/>
              </a:rPr>
              <a:t>控制</a:t>
            </a:r>
            <a:r>
              <a:rPr lang="zh-CN" kern="100" dirty="0" smtClean="0">
                <a:effectLst/>
                <a:ea typeface="宋体"/>
                <a:cs typeface="Times New Roman"/>
              </a:rPr>
              <a:t>设备</a:t>
            </a:r>
            <a:endParaRPr lang="zh-CN" kern="100" dirty="0">
              <a:effectLst/>
              <a:ea typeface="宋体"/>
              <a:cs typeface="Times New Roman"/>
            </a:endParaRPr>
          </a:p>
        </p:txBody>
      </p:sp>
    </p:spTree>
    <p:extLst>
      <p:ext uri="{BB962C8B-B14F-4D97-AF65-F5344CB8AC3E}">
        <p14:creationId xmlns:p14="http://schemas.microsoft.com/office/powerpoint/2010/main" xmlns="" val="391990187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1403648" y="2204864"/>
            <a:ext cx="6955706" cy="841248"/>
          </a:xfrm>
        </p:spPr>
        <p:txBody>
          <a:bodyPr>
            <a:noAutofit/>
          </a:bodyPr>
          <a:lstStyle/>
          <a:p>
            <a:r>
              <a:rPr lang="zh-CN" altLang="en-US" sz="5400" dirty="0"/>
              <a:t>感谢各位领导和专家！</a:t>
            </a:r>
          </a:p>
        </p:txBody>
      </p:sp>
    </p:spTree>
    <p:extLst>
      <p:ext uri="{BB962C8B-B14F-4D97-AF65-F5344CB8AC3E}">
        <p14:creationId xmlns:p14="http://schemas.microsoft.com/office/powerpoint/2010/main" xmlns="" val="1201023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lnSpcReduction="10000"/>
          </a:bodyPr>
          <a:lstStyle/>
          <a:p>
            <a:r>
              <a:rPr lang="zh-CN" altLang="en-US" dirty="0"/>
              <a:t>中国制造与德国工业</a:t>
            </a:r>
            <a:r>
              <a:rPr lang="en-US" altLang="zh-CN" dirty="0"/>
              <a:t>4.0</a:t>
            </a:r>
            <a:r>
              <a:rPr lang="zh-CN" altLang="en-US" dirty="0"/>
              <a:t>异曲同工</a:t>
            </a:r>
          </a:p>
          <a:p>
            <a:endParaRPr lang="zh-CN" altLang="en-US" dirty="0"/>
          </a:p>
          <a:p>
            <a:r>
              <a:rPr lang="zh-CN" altLang="en-US" dirty="0"/>
              <a:t>工信部部长苗圩：我们仔细分析了德国提出来的“工业</a:t>
            </a:r>
            <a:r>
              <a:rPr lang="en-US" altLang="zh-CN" dirty="0"/>
              <a:t>4.0”</a:t>
            </a:r>
            <a:r>
              <a:rPr lang="zh-CN" altLang="en-US" dirty="0"/>
              <a:t>和中国制造</a:t>
            </a:r>
            <a:r>
              <a:rPr lang="en-US" altLang="zh-CN" dirty="0"/>
              <a:t>2025</a:t>
            </a:r>
            <a:r>
              <a:rPr lang="zh-CN" altLang="en-US" dirty="0"/>
              <a:t>，可以说，从大的方向上来说，是不谋而合，异曲同工，二者相同的地方，就是实现信息技术和先进制造业进行结合，或者用互联网</a:t>
            </a:r>
            <a:r>
              <a:rPr lang="en-US" altLang="zh-CN" dirty="0"/>
              <a:t>+</a:t>
            </a:r>
            <a:r>
              <a:rPr lang="zh-CN" altLang="en-US" dirty="0"/>
              <a:t>先进制造业的结合，带动整个新一轮制造业发展。</a:t>
            </a:r>
          </a:p>
          <a:p>
            <a:r>
              <a:rPr lang="zh-CN" altLang="en-US" dirty="0"/>
              <a:t>苗圩具体解释：德国工业</a:t>
            </a:r>
            <a:r>
              <a:rPr lang="en-US" altLang="zh-CN" dirty="0"/>
              <a:t>4.0</a:t>
            </a:r>
            <a:r>
              <a:rPr lang="zh-CN" altLang="en-US" dirty="0"/>
              <a:t>着眼高端装备，提出“信息物理系统”，并积极布局“智能工厂”，推进“智能生产”，而中国制造</a:t>
            </a:r>
            <a:r>
              <a:rPr lang="en-US" altLang="zh-CN" dirty="0"/>
              <a:t>2025</a:t>
            </a:r>
            <a:r>
              <a:rPr lang="zh-CN" altLang="en-US" dirty="0"/>
              <a:t>提出以推进信息化和工业化深度融合为主线，大力发展智能制造，构建信息化条件下的产业生态体系和新型制造模式。</a:t>
            </a:r>
          </a:p>
        </p:txBody>
      </p:sp>
      <p:sp>
        <p:nvSpPr>
          <p:cNvPr id="4" name="标题 2"/>
          <p:cNvSpPr>
            <a:spLocks noGrp="1"/>
          </p:cNvSpPr>
          <p:nvPr>
            <p:ph type="title"/>
          </p:nvPr>
        </p:nvSpPr>
        <p:spPr>
          <a:xfrm>
            <a:off x="518864" y="274638"/>
            <a:ext cx="8229600" cy="1143000"/>
          </a:xfrm>
        </p:spPr>
        <p:txBody>
          <a:bodyPr/>
          <a:lstStyle/>
          <a:p>
            <a:r>
              <a:rPr lang="zh-CN" altLang="en-US" dirty="0" smtClean="0"/>
              <a:t>中国制造</a:t>
            </a:r>
            <a:r>
              <a:rPr lang="en-US" altLang="zh-CN" dirty="0" smtClean="0"/>
              <a:t>2025·</a:t>
            </a:r>
            <a:r>
              <a:rPr lang="zh-CN" altLang="en-US" dirty="0" smtClean="0"/>
              <a:t>国家战略</a:t>
            </a:r>
            <a:endParaRPr lang="zh-CN" altLang="en-US" dirty="0"/>
          </a:p>
        </p:txBody>
      </p:sp>
      <p:sp>
        <p:nvSpPr>
          <p:cNvPr id="5" name="TextBox 4"/>
          <p:cNvSpPr txBox="1"/>
          <p:nvPr/>
        </p:nvSpPr>
        <p:spPr>
          <a:xfrm>
            <a:off x="6516216" y="5949280"/>
            <a:ext cx="1944216" cy="369332"/>
          </a:xfrm>
          <a:prstGeom prst="rect">
            <a:avLst/>
          </a:prstGeom>
          <a:noFill/>
        </p:spPr>
        <p:txBody>
          <a:bodyPr wrap="square" rtlCol="0">
            <a:spAutoFit/>
          </a:bodyPr>
          <a:lstStyle/>
          <a:p>
            <a:r>
              <a:rPr lang="zh-CN" altLang="en-US" dirty="0" smtClean="0">
                <a:solidFill>
                  <a:schemeClr val="bg1">
                    <a:lumMod val="75000"/>
                  </a:schemeClr>
                </a:solidFill>
                <a:effectLst>
                  <a:outerShdw blurRad="38100" dist="38100" dir="2700000" algn="tl">
                    <a:srgbClr val="000000">
                      <a:alpha val="43137"/>
                    </a:srgbClr>
                  </a:outerShdw>
                </a:effectLst>
              </a:rPr>
              <a:t>形势与环境</a:t>
            </a:r>
            <a:endParaRPr lang="zh-CN" altLang="en-US" dirty="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652539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xmlns="" val="2931432256"/>
              </p:ext>
            </p:extLst>
          </p:nvPr>
        </p:nvGraphicFramePr>
        <p:xfrm>
          <a:off x="457200" y="1196752"/>
          <a:ext cx="8507288" cy="4756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标题 2"/>
          <p:cNvSpPr>
            <a:spLocks noGrp="1"/>
          </p:cNvSpPr>
          <p:nvPr>
            <p:ph type="title"/>
          </p:nvPr>
        </p:nvSpPr>
        <p:spPr>
          <a:xfrm>
            <a:off x="457200" y="274638"/>
            <a:ext cx="8229600" cy="1143000"/>
          </a:xfrm>
        </p:spPr>
        <p:txBody>
          <a:bodyPr/>
          <a:lstStyle/>
          <a:p>
            <a:r>
              <a:rPr lang="zh-CN" altLang="en-US" dirty="0" smtClean="0"/>
              <a:t>中国制造</a:t>
            </a:r>
            <a:r>
              <a:rPr lang="en-US" altLang="zh-CN" dirty="0" smtClean="0"/>
              <a:t>2025·</a:t>
            </a:r>
            <a:r>
              <a:rPr lang="zh-CN" altLang="en-US" dirty="0" smtClean="0"/>
              <a:t>国家战略</a:t>
            </a:r>
            <a:endParaRPr lang="zh-CN" altLang="en-US" dirty="0"/>
          </a:p>
        </p:txBody>
      </p:sp>
      <p:sp>
        <p:nvSpPr>
          <p:cNvPr id="7" name="矩形 6"/>
          <p:cNvSpPr/>
          <p:nvPr/>
        </p:nvSpPr>
        <p:spPr>
          <a:xfrm>
            <a:off x="179512" y="1196752"/>
            <a:ext cx="5688632" cy="2862322"/>
          </a:xfrm>
          <a:prstGeom prst="rect">
            <a:avLst/>
          </a:prstGeom>
        </p:spPr>
        <p:txBody>
          <a:bodyPr wrap="square">
            <a:spAutoFit/>
          </a:bodyPr>
          <a:lstStyle/>
          <a:p>
            <a:r>
              <a:rPr lang="zh-CN" altLang="en-US" dirty="0"/>
              <a:t>根据世界经济论坛的工业互联网调查：超过</a:t>
            </a:r>
            <a:r>
              <a:rPr lang="en-US" altLang="zh-CN" dirty="0"/>
              <a:t>74%</a:t>
            </a:r>
            <a:r>
              <a:rPr lang="zh-CN" altLang="en-US" dirty="0"/>
              <a:t>的受访企业认为工业</a:t>
            </a:r>
            <a:r>
              <a:rPr lang="en-US" altLang="zh-CN" dirty="0"/>
              <a:t>4.0</a:t>
            </a:r>
            <a:r>
              <a:rPr lang="zh-CN" altLang="en-US" dirty="0"/>
              <a:t>对最优化配置资产、减少运营成本、提高员工生产率、创造利润等“非常或极其重要”。</a:t>
            </a:r>
            <a:r>
              <a:rPr lang="en-US" altLang="zh-CN" dirty="0"/>
              <a:t>GE</a:t>
            </a:r>
            <a:r>
              <a:rPr lang="zh-CN" altLang="en-US" dirty="0"/>
              <a:t>估计，如果工业</a:t>
            </a:r>
            <a:r>
              <a:rPr lang="en-US" altLang="zh-CN" dirty="0"/>
              <a:t>4.0</a:t>
            </a:r>
            <a:r>
              <a:rPr lang="zh-CN" altLang="en-US" dirty="0"/>
              <a:t>可以把美国的劳动</a:t>
            </a:r>
            <a:r>
              <a:rPr lang="zh-CN" altLang="en-US" dirty="0" smtClean="0"/>
              <a:t>生产</a:t>
            </a:r>
            <a:endParaRPr lang="en-US" altLang="zh-CN" dirty="0" smtClean="0"/>
          </a:p>
          <a:p>
            <a:r>
              <a:rPr lang="zh-CN" altLang="en-US" dirty="0" smtClean="0"/>
              <a:t>率</a:t>
            </a:r>
            <a:r>
              <a:rPr lang="zh-CN" altLang="en-US" dirty="0"/>
              <a:t>增速提振到</a:t>
            </a:r>
            <a:r>
              <a:rPr lang="en-US" altLang="zh-CN" dirty="0"/>
              <a:t>1995</a:t>
            </a:r>
            <a:r>
              <a:rPr lang="zh-CN" altLang="en-US" dirty="0"/>
              <a:t>年</a:t>
            </a:r>
            <a:r>
              <a:rPr lang="en-US" altLang="zh-CN" dirty="0"/>
              <a:t>IT</a:t>
            </a:r>
            <a:r>
              <a:rPr lang="zh-CN" altLang="en-US" dirty="0" smtClean="0"/>
              <a:t>时期水平</a:t>
            </a:r>
            <a:r>
              <a:rPr lang="zh-CN" altLang="en-US" dirty="0"/>
              <a:t>（</a:t>
            </a:r>
            <a:r>
              <a:rPr lang="en-US" altLang="zh-CN" dirty="0"/>
              <a:t>5%</a:t>
            </a:r>
            <a:r>
              <a:rPr lang="zh-CN" altLang="en-US" dirty="0" smtClean="0"/>
              <a:t>），</a:t>
            </a:r>
            <a:endParaRPr lang="en-US" altLang="zh-CN" dirty="0" smtClean="0"/>
          </a:p>
          <a:p>
            <a:r>
              <a:rPr lang="zh-CN" altLang="en-US" dirty="0" smtClean="0"/>
              <a:t>那么</a:t>
            </a:r>
            <a:r>
              <a:rPr lang="zh-CN" altLang="en-US" dirty="0"/>
              <a:t>到</a:t>
            </a:r>
            <a:r>
              <a:rPr lang="en-US" altLang="zh-CN" dirty="0"/>
              <a:t>2030</a:t>
            </a:r>
            <a:r>
              <a:rPr lang="zh-CN" altLang="en-US" dirty="0"/>
              <a:t>年，与不采用工业</a:t>
            </a:r>
            <a:r>
              <a:rPr lang="en-US" altLang="zh-CN" dirty="0" smtClean="0"/>
              <a:t>4.0</a:t>
            </a:r>
          </a:p>
          <a:p>
            <a:r>
              <a:rPr lang="zh-CN" altLang="en-US" dirty="0" smtClean="0"/>
              <a:t>技术</a:t>
            </a:r>
            <a:r>
              <a:rPr lang="zh-CN" altLang="en-US" dirty="0"/>
              <a:t>相比，全球</a:t>
            </a:r>
            <a:r>
              <a:rPr lang="en-US" altLang="zh-CN" dirty="0"/>
              <a:t>GDP</a:t>
            </a:r>
            <a:r>
              <a:rPr lang="zh-CN" altLang="en-US" dirty="0"/>
              <a:t>将多</a:t>
            </a:r>
            <a:r>
              <a:rPr lang="zh-CN" altLang="en-US" dirty="0" smtClean="0"/>
              <a:t>增</a:t>
            </a:r>
            <a:endParaRPr lang="en-US" altLang="zh-CN" dirty="0" smtClean="0"/>
          </a:p>
          <a:p>
            <a:r>
              <a:rPr lang="zh-CN" altLang="en-US" dirty="0" smtClean="0"/>
              <a:t>加</a:t>
            </a:r>
            <a:r>
              <a:rPr lang="en-US" altLang="zh-CN" dirty="0"/>
              <a:t>15</a:t>
            </a:r>
            <a:r>
              <a:rPr lang="zh-CN" altLang="en-US" dirty="0"/>
              <a:t>万亿美元，亚太</a:t>
            </a:r>
            <a:r>
              <a:rPr lang="zh-CN" altLang="en-US" dirty="0" smtClean="0"/>
              <a:t>地</a:t>
            </a:r>
            <a:endParaRPr lang="en-US" altLang="zh-CN" dirty="0" smtClean="0"/>
          </a:p>
          <a:p>
            <a:r>
              <a:rPr lang="zh-CN" altLang="en-US" dirty="0" smtClean="0"/>
              <a:t>区</a:t>
            </a:r>
            <a:r>
              <a:rPr lang="zh-CN" altLang="en-US" dirty="0"/>
              <a:t>增加约</a:t>
            </a:r>
            <a:r>
              <a:rPr lang="en-US" altLang="zh-CN" dirty="0"/>
              <a:t>4.2</a:t>
            </a:r>
            <a:r>
              <a:rPr lang="zh-CN" altLang="en-US" dirty="0" smtClean="0"/>
              <a:t>万亿</a:t>
            </a:r>
            <a:endParaRPr lang="en-US" altLang="zh-CN" dirty="0" smtClean="0"/>
          </a:p>
          <a:p>
            <a:r>
              <a:rPr lang="zh-CN" altLang="en-US" dirty="0" smtClean="0"/>
              <a:t>美元</a:t>
            </a:r>
            <a:r>
              <a:rPr lang="zh-CN" altLang="en-US" dirty="0"/>
              <a:t>。</a:t>
            </a:r>
          </a:p>
        </p:txBody>
      </p:sp>
      <p:sp>
        <p:nvSpPr>
          <p:cNvPr id="8" name="TextBox 7"/>
          <p:cNvSpPr txBox="1"/>
          <p:nvPr/>
        </p:nvSpPr>
        <p:spPr>
          <a:xfrm>
            <a:off x="6516216" y="5949280"/>
            <a:ext cx="1944216" cy="369332"/>
          </a:xfrm>
          <a:prstGeom prst="rect">
            <a:avLst/>
          </a:prstGeom>
          <a:noFill/>
        </p:spPr>
        <p:txBody>
          <a:bodyPr wrap="square" rtlCol="0">
            <a:spAutoFit/>
          </a:bodyPr>
          <a:lstStyle/>
          <a:p>
            <a:r>
              <a:rPr lang="zh-CN" altLang="en-US" dirty="0" smtClean="0">
                <a:solidFill>
                  <a:schemeClr val="bg1">
                    <a:lumMod val="75000"/>
                  </a:schemeClr>
                </a:solidFill>
                <a:effectLst>
                  <a:outerShdw blurRad="38100" dist="38100" dir="2700000" algn="tl">
                    <a:srgbClr val="000000">
                      <a:alpha val="43137"/>
                    </a:srgbClr>
                  </a:outerShdw>
                </a:effectLst>
              </a:rPr>
              <a:t>形势与环境</a:t>
            </a:r>
            <a:endParaRPr lang="zh-CN" altLang="en-US" dirty="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10924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a:bodyPr>
          <a:lstStyle/>
          <a:p>
            <a:r>
              <a:rPr lang="zh-CN" altLang="en-US" dirty="0"/>
              <a:t>挑战：制造业是国民经济的主体，我国制造业门类齐全、独立完整，有力推进工业化和现代化进程，支撑我世界大国地位。但是大而不强，在自主创新能力、资源利用效率、产业结构水平、信息化</a:t>
            </a:r>
            <a:r>
              <a:rPr lang="zh-CN" altLang="en-US" dirty="0" smtClean="0"/>
              <a:t>程度</a:t>
            </a:r>
            <a:r>
              <a:rPr lang="zh-CN" altLang="en-US" dirty="0"/>
              <a:t>、质量效益等方面与制造强国差距明显。转型升级和跨越发展的任务紧迫而艰巨。</a:t>
            </a:r>
          </a:p>
          <a:p>
            <a:r>
              <a:rPr lang="zh-CN" altLang="en-US" dirty="0"/>
              <a:t>机遇：新一轮科技革命和产业变革与我国加快转变经济发展方式形成历史性交汇，国际产业分工格局重塑。必须紧紧抓住这一历史机遇，实施制造强国战略，加强统筹规划和前瞻部署，力争通过三个十年努力，把我国建设成为引领世界制造业发展的制造强国。</a:t>
            </a:r>
          </a:p>
        </p:txBody>
      </p:sp>
      <p:sp>
        <p:nvSpPr>
          <p:cNvPr id="4" name="标题 2"/>
          <p:cNvSpPr>
            <a:spLocks noGrp="1"/>
          </p:cNvSpPr>
          <p:nvPr>
            <p:ph type="title"/>
          </p:nvPr>
        </p:nvSpPr>
        <p:spPr>
          <a:xfrm>
            <a:off x="457200" y="274638"/>
            <a:ext cx="8229600" cy="1143000"/>
          </a:xfrm>
        </p:spPr>
        <p:txBody>
          <a:bodyPr/>
          <a:lstStyle/>
          <a:p>
            <a:r>
              <a:rPr lang="zh-CN" altLang="en-US" dirty="0" smtClean="0"/>
              <a:t>中国制造</a:t>
            </a:r>
            <a:r>
              <a:rPr lang="en-US" altLang="zh-CN" dirty="0" smtClean="0"/>
              <a:t>2025·</a:t>
            </a:r>
            <a:r>
              <a:rPr lang="zh-CN" altLang="en-US" dirty="0" smtClean="0"/>
              <a:t>国家战略</a:t>
            </a:r>
            <a:endParaRPr lang="zh-CN" altLang="en-US" dirty="0"/>
          </a:p>
        </p:txBody>
      </p:sp>
      <p:sp>
        <p:nvSpPr>
          <p:cNvPr id="5" name="TextBox 4"/>
          <p:cNvSpPr txBox="1"/>
          <p:nvPr/>
        </p:nvSpPr>
        <p:spPr>
          <a:xfrm>
            <a:off x="6516216" y="5949280"/>
            <a:ext cx="1944216" cy="369332"/>
          </a:xfrm>
          <a:prstGeom prst="rect">
            <a:avLst/>
          </a:prstGeom>
          <a:noFill/>
        </p:spPr>
        <p:txBody>
          <a:bodyPr wrap="square" rtlCol="0">
            <a:spAutoFit/>
          </a:bodyPr>
          <a:lstStyle/>
          <a:p>
            <a:r>
              <a:rPr lang="zh-CN" altLang="en-US" dirty="0" smtClean="0">
                <a:solidFill>
                  <a:schemeClr val="bg1">
                    <a:lumMod val="75000"/>
                  </a:schemeClr>
                </a:solidFill>
                <a:effectLst>
                  <a:outerShdw blurRad="38100" dist="38100" dir="2700000" algn="tl">
                    <a:srgbClr val="000000">
                      <a:alpha val="43137"/>
                    </a:srgbClr>
                  </a:outerShdw>
                </a:effectLst>
              </a:rPr>
              <a:t>形势与环境</a:t>
            </a:r>
            <a:endParaRPr lang="zh-CN" altLang="en-US" dirty="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657518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lnSpcReduction="20000"/>
          </a:bodyPr>
          <a:lstStyle/>
          <a:p>
            <a:r>
              <a:rPr lang="zh-CN" altLang="en-US" dirty="0"/>
              <a:t>全球制造业格局面临重大调整，新一代信息技术与制造业深度融合，引发影响深远的产业变革，形成新的生产方式、产业形态、商业模式和经济增长点。举例：</a:t>
            </a:r>
          </a:p>
          <a:p>
            <a:r>
              <a:rPr lang="en-US" altLang="zh-CN" dirty="0"/>
              <a:t>1.</a:t>
            </a:r>
            <a:r>
              <a:rPr lang="zh-CN" altLang="en-US" dirty="0"/>
              <a:t>三维（</a:t>
            </a:r>
            <a:r>
              <a:rPr lang="en-US" altLang="zh-CN" dirty="0"/>
              <a:t>3D</a:t>
            </a:r>
            <a:r>
              <a:rPr lang="zh-CN" altLang="en-US" dirty="0"/>
              <a:t>）打印、移动互联网、云计算、大数据、生物工程、新能源、新材料</a:t>
            </a:r>
          </a:p>
          <a:p>
            <a:r>
              <a:rPr lang="en-US" altLang="zh-CN" dirty="0"/>
              <a:t>2.</a:t>
            </a:r>
            <a:r>
              <a:rPr lang="zh-CN" altLang="en-US" dirty="0"/>
              <a:t>基于信息物理系统的智能设备、智能工厂等智能制造引领制造方式的变革</a:t>
            </a:r>
          </a:p>
          <a:p>
            <a:r>
              <a:rPr lang="en-US" altLang="zh-CN" dirty="0"/>
              <a:t>3.</a:t>
            </a:r>
            <a:r>
              <a:rPr lang="zh-CN" altLang="en-US" dirty="0"/>
              <a:t>网络众包、协同设计、大规模个性化定制、精准供应链管理、全生命周期管理、电子商务等新的产业价值链体系</a:t>
            </a:r>
          </a:p>
          <a:p>
            <a:r>
              <a:rPr lang="en-US" altLang="zh-CN" dirty="0"/>
              <a:t>4.</a:t>
            </a:r>
            <a:r>
              <a:rPr lang="zh-CN" altLang="en-US" dirty="0"/>
              <a:t>可穿戴智能产品、智能家电、智能汽车等智能终端产品</a:t>
            </a:r>
          </a:p>
          <a:p>
            <a:r>
              <a:rPr lang="en-US" altLang="zh-CN" dirty="0" smtClean="0"/>
              <a:t>……</a:t>
            </a:r>
            <a:endParaRPr lang="zh-CN" altLang="en-US" dirty="0"/>
          </a:p>
        </p:txBody>
      </p:sp>
      <p:sp>
        <p:nvSpPr>
          <p:cNvPr id="4" name="标题 2"/>
          <p:cNvSpPr>
            <a:spLocks noGrp="1"/>
          </p:cNvSpPr>
          <p:nvPr>
            <p:ph type="title"/>
          </p:nvPr>
        </p:nvSpPr>
        <p:spPr>
          <a:xfrm>
            <a:off x="457200" y="274638"/>
            <a:ext cx="8229600" cy="1143000"/>
          </a:xfrm>
        </p:spPr>
        <p:txBody>
          <a:bodyPr/>
          <a:lstStyle/>
          <a:p>
            <a:r>
              <a:rPr lang="zh-CN" altLang="en-US" dirty="0" smtClean="0"/>
              <a:t>中国制造</a:t>
            </a:r>
            <a:r>
              <a:rPr lang="en-US" altLang="zh-CN" dirty="0" smtClean="0"/>
              <a:t>2025·</a:t>
            </a:r>
            <a:r>
              <a:rPr lang="zh-CN" altLang="en-US" dirty="0" smtClean="0"/>
              <a:t>国家战略</a:t>
            </a:r>
            <a:endParaRPr lang="zh-CN" altLang="en-US" dirty="0"/>
          </a:p>
        </p:txBody>
      </p:sp>
      <p:sp>
        <p:nvSpPr>
          <p:cNvPr id="5" name="TextBox 4"/>
          <p:cNvSpPr txBox="1"/>
          <p:nvPr/>
        </p:nvSpPr>
        <p:spPr>
          <a:xfrm>
            <a:off x="6516216" y="5949280"/>
            <a:ext cx="1944216" cy="369332"/>
          </a:xfrm>
          <a:prstGeom prst="rect">
            <a:avLst/>
          </a:prstGeom>
          <a:noFill/>
        </p:spPr>
        <p:txBody>
          <a:bodyPr wrap="square" rtlCol="0">
            <a:spAutoFit/>
          </a:bodyPr>
          <a:lstStyle/>
          <a:p>
            <a:r>
              <a:rPr lang="zh-CN" altLang="en-US" dirty="0" smtClean="0">
                <a:solidFill>
                  <a:schemeClr val="bg1">
                    <a:lumMod val="75000"/>
                  </a:schemeClr>
                </a:solidFill>
                <a:effectLst>
                  <a:outerShdw blurRad="38100" dist="38100" dir="2700000" algn="tl">
                    <a:srgbClr val="000000">
                      <a:alpha val="43137"/>
                    </a:srgbClr>
                  </a:outerShdw>
                </a:effectLst>
              </a:rPr>
              <a:t>形势与环境</a:t>
            </a:r>
            <a:endParaRPr lang="zh-CN" altLang="en-US" dirty="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875776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fontScale="92500" lnSpcReduction="20000"/>
          </a:bodyPr>
          <a:lstStyle/>
          <a:p>
            <a:r>
              <a:rPr lang="zh-CN" altLang="en-US" dirty="0"/>
              <a:t>国家新型工业化、信息化、城镇化、农业现代化同步推进，超大规模内需潜力不断释放，为我国制造业发展提供了广阔空间。</a:t>
            </a:r>
          </a:p>
          <a:p>
            <a:r>
              <a:rPr lang="zh-CN" altLang="en-US" dirty="0"/>
              <a:t>各行业新的装备需求、人民群众新的消费需求、社会管理和公共服务新的民生需求、国防建设新的安全需求，都要求制造业在重大技术装备创新、消费品质量和安全、公共服务设施设备供给和国防装备保障等方面迅速提升水平和能力。</a:t>
            </a:r>
          </a:p>
          <a:p>
            <a:r>
              <a:rPr lang="zh-CN" altLang="en-US" dirty="0"/>
              <a:t>我国经济发展进入新常态，制造业发展面临新挑战。资源和环境约束不断强化，劳动力等生产要素成本不断上升，投资和出口增速明显放缓，资源要素投入、规模扩张的粗放发展模式难以为继，因此，制造业调整结构、转型升级、提质增效刻不容缓。</a:t>
            </a:r>
          </a:p>
          <a:p>
            <a:endParaRPr lang="zh-CN" altLang="en-US" dirty="0"/>
          </a:p>
        </p:txBody>
      </p:sp>
      <p:sp>
        <p:nvSpPr>
          <p:cNvPr id="4" name="标题 2"/>
          <p:cNvSpPr>
            <a:spLocks noGrp="1"/>
          </p:cNvSpPr>
          <p:nvPr>
            <p:ph type="title"/>
          </p:nvPr>
        </p:nvSpPr>
        <p:spPr>
          <a:xfrm>
            <a:off x="457200" y="274638"/>
            <a:ext cx="8229600" cy="1143000"/>
          </a:xfrm>
        </p:spPr>
        <p:txBody>
          <a:bodyPr/>
          <a:lstStyle/>
          <a:p>
            <a:r>
              <a:rPr lang="zh-CN" altLang="en-US" dirty="0" smtClean="0"/>
              <a:t>中国制造</a:t>
            </a:r>
            <a:r>
              <a:rPr lang="en-US" altLang="zh-CN" dirty="0" smtClean="0"/>
              <a:t>2025·</a:t>
            </a:r>
            <a:r>
              <a:rPr lang="zh-CN" altLang="en-US" dirty="0" smtClean="0"/>
              <a:t>国家战略</a:t>
            </a:r>
            <a:endParaRPr lang="zh-CN" altLang="en-US" dirty="0"/>
          </a:p>
        </p:txBody>
      </p:sp>
      <p:sp>
        <p:nvSpPr>
          <p:cNvPr id="5" name="TextBox 4"/>
          <p:cNvSpPr txBox="1"/>
          <p:nvPr/>
        </p:nvSpPr>
        <p:spPr>
          <a:xfrm>
            <a:off x="6516216" y="5949280"/>
            <a:ext cx="1944216" cy="369332"/>
          </a:xfrm>
          <a:prstGeom prst="rect">
            <a:avLst/>
          </a:prstGeom>
          <a:noFill/>
        </p:spPr>
        <p:txBody>
          <a:bodyPr wrap="square" rtlCol="0">
            <a:spAutoFit/>
          </a:bodyPr>
          <a:lstStyle/>
          <a:p>
            <a:r>
              <a:rPr lang="zh-CN" altLang="en-US" dirty="0" smtClean="0">
                <a:solidFill>
                  <a:schemeClr val="bg1">
                    <a:lumMod val="75000"/>
                  </a:schemeClr>
                </a:solidFill>
                <a:effectLst>
                  <a:outerShdw blurRad="38100" dist="38100" dir="2700000" algn="tl">
                    <a:srgbClr val="000000">
                      <a:alpha val="43137"/>
                    </a:srgbClr>
                  </a:outerShdw>
                </a:effectLst>
              </a:rPr>
              <a:t>形势与环境</a:t>
            </a:r>
            <a:endParaRPr lang="zh-CN" altLang="en-US" dirty="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98922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5229200"/>
            <a:ext cx="5724128"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4" name="表格 3"/>
          <p:cNvGraphicFramePr>
            <a:graphicFrameLocks noGrp="1"/>
          </p:cNvGraphicFramePr>
          <p:nvPr>
            <p:extLst>
              <p:ext uri="{D42A27DB-BD31-4B8C-83A1-F6EECF244321}">
                <p14:modId xmlns:p14="http://schemas.microsoft.com/office/powerpoint/2010/main" xmlns="" val="2746802359"/>
              </p:ext>
            </p:extLst>
          </p:nvPr>
        </p:nvGraphicFramePr>
        <p:xfrm>
          <a:off x="395536" y="144864"/>
          <a:ext cx="8496945" cy="6400800"/>
        </p:xfrm>
        <a:graphic>
          <a:graphicData uri="http://schemas.openxmlformats.org/drawingml/2006/table">
            <a:tbl>
              <a:tblPr>
                <a:tableStyleId>{5C22544A-7EE6-4342-B048-85BDC9FD1C3A}</a:tableStyleId>
              </a:tblPr>
              <a:tblGrid>
                <a:gridCol w="648072"/>
                <a:gridCol w="3528392"/>
                <a:gridCol w="880752"/>
                <a:gridCol w="1064677"/>
                <a:gridCol w="1187526"/>
                <a:gridCol w="1187526"/>
              </a:tblGrid>
              <a:tr h="0">
                <a:tc>
                  <a:txBody>
                    <a:bodyPr/>
                    <a:lstStyle/>
                    <a:p>
                      <a:pPr algn="ctr">
                        <a:lnSpc>
                          <a:spcPts val="2800"/>
                        </a:lnSpc>
                        <a:spcAft>
                          <a:spcPts val="0"/>
                        </a:spcAft>
                      </a:pPr>
                      <a:r>
                        <a:rPr lang="zh-CN" sz="1800" kern="0" dirty="0">
                          <a:effectLst/>
                        </a:rPr>
                        <a:t>类别</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zh-CN" sz="1800" kern="0">
                          <a:effectLst/>
                        </a:rPr>
                        <a:t>指　　标</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2013</a:t>
                      </a:r>
                      <a:r>
                        <a:rPr lang="zh-CN" sz="1800" kern="0">
                          <a:effectLst/>
                        </a:rPr>
                        <a:t>年</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2015</a:t>
                      </a:r>
                      <a:r>
                        <a:rPr lang="zh-CN" sz="1800" kern="0">
                          <a:effectLst/>
                        </a:rPr>
                        <a:t>年</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2020</a:t>
                      </a:r>
                      <a:r>
                        <a:rPr lang="zh-CN" sz="1800" kern="0">
                          <a:effectLst/>
                        </a:rPr>
                        <a:t>年</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2025</a:t>
                      </a:r>
                      <a:r>
                        <a:rPr lang="zh-CN" sz="1800" kern="0">
                          <a:effectLst/>
                        </a:rPr>
                        <a:t>年</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2048">
                <a:tc rowSpan="2">
                  <a:txBody>
                    <a:bodyPr/>
                    <a:lstStyle/>
                    <a:p>
                      <a:pPr algn="ctr">
                        <a:lnSpc>
                          <a:spcPts val="2800"/>
                        </a:lnSpc>
                        <a:spcAft>
                          <a:spcPts val="0"/>
                        </a:spcAft>
                      </a:pPr>
                      <a:r>
                        <a:rPr lang="zh-CN" sz="1800" kern="0">
                          <a:effectLst/>
                        </a:rPr>
                        <a:t>创新能力</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800"/>
                        </a:lnSpc>
                        <a:spcAft>
                          <a:spcPts val="0"/>
                        </a:spcAft>
                      </a:pPr>
                      <a:r>
                        <a:rPr lang="zh-CN" sz="1800" kern="0">
                          <a:effectLst/>
                        </a:rPr>
                        <a:t>规模以上制造业研发经费内部支出占主营业务收入比重（</a:t>
                      </a:r>
                      <a:r>
                        <a:rPr lang="en-US" sz="1800" kern="0">
                          <a:effectLst/>
                        </a:rPr>
                        <a:t>%</a:t>
                      </a:r>
                      <a:r>
                        <a:rPr lang="zh-CN" sz="1800" kern="0">
                          <a:effectLst/>
                        </a:rPr>
                        <a:t>）</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0.88</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0.95</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1.26</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1.68</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1208">
                <a:tc vMerge="1">
                  <a:txBody>
                    <a:bodyPr/>
                    <a:lstStyle/>
                    <a:p>
                      <a:endParaRPr lang="zh-CN" altLang="en-US"/>
                    </a:p>
                  </a:txBody>
                  <a:tcPr/>
                </a:tc>
                <a:tc>
                  <a:txBody>
                    <a:bodyPr/>
                    <a:lstStyle/>
                    <a:p>
                      <a:pPr algn="l">
                        <a:lnSpc>
                          <a:spcPts val="2800"/>
                        </a:lnSpc>
                        <a:spcAft>
                          <a:spcPts val="0"/>
                        </a:spcAft>
                      </a:pPr>
                      <a:r>
                        <a:rPr lang="zh-CN" sz="1800" kern="0" dirty="0">
                          <a:effectLst/>
                        </a:rPr>
                        <a:t>规模以上制造业每亿元主营业务收入有效发明专利</a:t>
                      </a:r>
                      <a:r>
                        <a:rPr lang="zh-CN" sz="1800" kern="0" dirty="0" smtClean="0">
                          <a:effectLst/>
                        </a:rPr>
                        <a:t>数（</a:t>
                      </a:r>
                      <a:r>
                        <a:rPr lang="zh-CN" sz="1800" kern="0" dirty="0">
                          <a:effectLst/>
                        </a:rPr>
                        <a:t>件）</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0.36</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dirty="0">
                          <a:effectLst/>
                        </a:rPr>
                        <a:t>0.44</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0.70</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1.10</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416">
                <a:tc rowSpan="3">
                  <a:txBody>
                    <a:bodyPr/>
                    <a:lstStyle/>
                    <a:p>
                      <a:pPr algn="ctr">
                        <a:lnSpc>
                          <a:spcPts val="2800"/>
                        </a:lnSpc>
                        <a:spcAft>
                          <a:spcPts val="0"/>
                        </a:spcAft>
                      </a:pPr>
                      <a:r>
                        <a:rPr lang="zh-CN" sz="1800" kern="0">
                          <a:effectLst/>
                        </a:rPr>
                        <a:t>质量效益</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800"/>
                        </a:lnSpc>
                        <a:spcAft>
                          <a:spcPts val="0"/>
                        </a:spcAft>
                      </a:pPr>
                      <a:r>
                        <a:rPr lang="zh-CN" sz="1800" kern="0" dirty="0">
                          <a:effectLst/>
                        </a:rPr>
                        <a:t>制造业质量竞争力</a:t>
                      </a:r>
                      <a:r>
                        <a:rPr lang="zh-CN" sz="1800" kern="0" dirty="0" smtClean="0">
                          <a:effectLst/>
                        </a:rPr>
                        <a:t>指数</a:t>
                      </a:r>
                      <a:r>
                        <a:rPr lang="en-US" altLang="zh-CN" sz="1800" kern="0" dirty="0" smtClean="0">
                          <a:effectLst/>
                        </a:rPr>
                        <a:t>(</a:t>
                      </a:r>
                      <a:r>
                        <a:rPr lang="zh-CN" altLang="en-US" sz="1200" kern="0" dirty="0" smtClean="0">
                          <a:effectLst/>
                        </a:rPr>
                        <a:t>质量</a:t>
                      </a:r>
                      <a:r>
                        <a:rPr lang="en-US" altLang="zh-CN" sz="1200" kern="0" dirty="0" smtClean="0">
                          <a:effectLst/>
                        </a:rPr>
                        <a:t>X</a:t>
                      </a:r>
                      <a:r>
                        <a:rPr lang="zh-CN" altLang="en-US" sz="1200" kern="0" dirty="0" smtClean="0">
                          <a:effectLst/>
                        </a:rPr>
                        <a:t>发展</a:t>
                      </a:r>
                      <a:r>
                        <a:rPr lang="en-US" altLang="zh-CN" sz="1200" kern="0" dirty="0" smtClean="0">
                          <a:effectLst/>
                        </a:rPr>
                        <a:t>~12</a:t>
                      </a:r>
                      <a:r>
                        <a:rPr lang="en-US" altLang="zh-CN" sz="1800" kern="0" dirty="0" smtClean="0">
                          <a:effectLst/>
                        </a:rPr>
                        <a:t>)</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83.1</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83.5</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84.5</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85.5</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CN" altLang="en-US"/>
                    </a:p>
                  </a:txBody>
                  <a:tcPr/>
                </a:tc>
                <a:tc>
                  <a:txBody>
                    <a:bodyPr/>
                    <a:lstStyle/>
                    <a:p>
                      <a:pPr algn="l">
                        <a:lnSpc>
                          <a:spcPts val="2800"/>
                        </a:lnSpc>
                        <a:spcAft>
                          <a:spcPts val="0"/>
                        </a:spcAft>
                      </a:pPr>
                      <a:r>
                        <a:rPr lang="zh-CN" sz="1800" kern="0" dirty="0">
                          <a:effectLst/>
                        </a:rPr>
                        <a:t>制造业增加值率提高</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800"/>
                        </a:lnSpc>
                        <a:spcAft>
                          <a:spcPts val="0"/>
                        </a:spcAft>
                      </a:pPr>
                      <a:r>
                        <a:rPr lang="en-US" altLang="zh-CN" sz="1800" kern="0" dirty="0" smtClean="0">
                          <a:effectLst/>
                        </a:rPr>
                        <a:t>(</a:t>
                      </a:r>
                      <a:r>
                        <a:rPr lang="en-US" sz="1800" kern="0" dirty="0" smtClean="0">
                          <a:effectLst/>
                        </a:rPr>
                        <a:t>2015</a:t>
                      </a:r>
                      <a:r>
                        <a:rPr lang="en-US" altLang="zh-CN" sz="1800" kern="0" dirty="0" smtClean="0">
                          <a:effectLst/>
                        </a:rPr>
                        <a:t>)↑</a:t>
                      </a:r>
                      <a:r>
                        <a:rPr lang="en-US" sz="1800" kern="0" dirty="0" smtClean="0">
                          <a:effectLst/>
                        </a:rPr>
                        <a:t>2</a:t>
                      </a:r>
                      <a:r>
                        <a:rPr lang="en-US" altLang="zh-CN" sz="1800" kern="0" dirty="0" smtClean="0">
                          <a:effectLst/>
                        </a:rPr>
                        <a:t>%</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800"/>
                        </a:lnSpc>
                        <a:spcAft>
                          <a:spcPts val="0"/>
                        </a:spcAft>
                      </a:pPr>
                      <a:r>
                        <a:rPr lang="en-US" altLang="zh-CN" sz="1800" kern="0" dirty="0" smtClean="0">
                          <a:effectLst/>
                        </a:rPr>
                        <a:t>(2015)↑</a:t>
                      </a:r>
                      <a:r>
                        <a:rPr lang="en-US" sz="1800" kern="0" dirty="0" smtClean="0">
                          <a:effectLst/>
                        </a:rPr>
                        <a:t>4</a:t>
                      </a:r>
                      <a:r>
                        <a:rPr lang="en-US" altLang="zh-CN" sz="1800" kern="0" dirty="0" smtClean="0">
                          <a:effectLst/>
                        </a:rPr>
                        <a:t>%</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7936">
                <a:tc vMerge="1">
                  <a:txBody>
                    <a:bodyPr/>
                    <a:lstStyle/>
                    <a:p>
                      <a:endParaRPr lang="zh-CN" altLang="en-US"/>
                    </a:p>
                  </a:txBody>
                  <a:tcPr/>
                </a:tc>
                <a:tc>
                  <a:txBody>
                    <a:bodyPr/>
                    <a:lstStyle/>
                    <a:p>
                      <a:pPr algn="l">
                        <a:lnSpc>
                          <a:spcPts val="2800"/>
                        </a:lnSpc>
                        <a:spcAft>
                          <a:spcPts val="0"/>
                        </a:spcAft>
                      </a:pPr>
                      <a:r>
                        <a:rPr lang="zh-CN" sz="1800" kern="0" dirty="0">
                          <a:effectLst/>
                        </a:rPr>
                        <a:t>制造业全员劳动生产率</a:t>
                      </a:r>
                      <a:r>
                        <a:rPr lang="zh-CN" sz="1800" kern="0" dirty="0" smtClean="0">
                          <a:effectLst/>
                        </a:rPr>
                        <a:t>增速</a:t>
                      </a:r>
                      <a:r>
                        <a:rPr lang="en-US" altLang="zh-CN" sz="1800" kern="0" dirty="0" smtClean="0">
                          <a:effectLst/>
                        </a:rPr>
                        <a:t>(</a:t>
                      </a:r>
                      <a:r>
                        <a:rPr lang="en-US" sz="1800" kern="0" dirty="0" smtClean="0">
                          <a:effectLst/>
                        </a:rPr>
                        <a:t>%</a:t>
                      </a:r>
                      <a:r>
                        <a:rPr lang="en-US" altLang="zh-CN" sz="1800" kern="0" dirty="0" smtClean="0">
                          <a:effectLst/>
                        </a:rPr>
                        <a:t>)</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800"/>
                        </a:lnSpc>
                        <a:spcAft>
                          <a:spcPts val="0"/>
                        </a:spcAft>
                      </a:pPr>
                      <a:r>
                        <a:rPr lang="en-US" sz="1800" kern="0" dirty="0" smtClean="0">
                          <a:effectLst/>
                        </a:rPr>
                        <a:t>~7.5</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800"/>
                        </a:lnSpc>
                        <a:spcAft>
                          <a:spcPts val="0"/>
                        </a:spcAft>
                      </a:pPr>
                      <a:r>
                        <a:rPr lang="en-US" sz="1800" kern="0" dirty="0" smtClean="0">
                          <a:effectLst/>
                        </a:rPr>
                        <a:t>~6.5</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0688">
                <a:tc rowSpan="3">
                  <a:txBody>
                    <a:bodyPr/>
                    <a:lstStyle/>
                    <a:p>
                      <a:pPr algn="ctr">
                        <a:lnSpc>
                          <a:spcPts val="2800"/>
                        </a:lnSpc>
                        <a:spcAft>
                          <a:spcPts val="0"/>
                        </a:spcAft>
                      </a:pPr>
                      <a:r>
                        <a:rPr lang="zh-CN" sz="1800" kern="0">
                          <a:effectLst/>
                        </a:rPr>
                        <a:t>两化融合</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800"/>
                        </a:lnSpc>
                        <a:spcAft>
                          <a:spcPts val="0"/>
                        </a:spcAft>
                      </a:pPr>
                      <a:r>
                        <a:rPr lang="zh-CN" sz="1800" kern="0" dirty="0">
                          <a:effectLst/>
                        </a:rPr>
                        <a:t>宽带</a:t>
                      </a:r>
                      <a:r>
                        <a:rPr lang="zh-CN" sz="1800" kern="0" dirty="0" smtClean="0">
                          <a:effectLst/>
                        </a:rPr>
                        <a:t>普及率（</a:t>
                      </a:r>
                      <a:r>
                        <a:rPr lang="en-US" sz="1800" kern="0" dirty="0">
                          <a:effectLst/>
                        </a:rPr>
                        <a:t>%</a:t>
                      </a:r>
                      <a:r>
                        <a:rPr lang="zh-CN" sz="1800" kern="0" dirty="0">
                          <a:effectLst/>
                        </a:rPr>
                        <a:t>）</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37</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50</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dirty="0">
                          <a:effectLst/>
                        </a:rPr>
                        <a:t>70</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82</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CN" altLang="en-US"/>
                    </a:p>
                  </a:txBody>
                  <a:tcPr/>
                </a:tc>
                <a:tc>
                  <a:txBody>
                    <a:bodyPr/>
                    <a:lstStyle/>
                    <a:p>
                      <a:pPr algn="l">
                        <a:lnSpc>
                          <a:spcPts val="2800"/>
                        </a:lnSpc>
                        <a:spcAft>
                          <a:spcPts val="0"/>
                        </a:spcAft>
                      </a:pPr>
                      <a:r>
                        <a:rPr lang="zh-CN" sz="1800" kern="0" dirty="0">
                          <a:effectLst/>
                        </a:rPr>
                        <a:t>数字化研发设计工具</a:t>
                      </a:r>
                      <a:r>
                        <a:rPr lang="zh-CN" sz="1800" kern="0" dirty="0" smtClean="0">
                          <a:effectLst/>
                        </a:rPr>
                        <a:t>普及率</a:t>
                      </a:r>
                      <a:r>
                        <a:rPr lang="en-US" altLang="zh-CN" sz="1800" kern="0" dirty="0" smtClean="0">
                          <a:effectLst/>
                        </a:rPr>
                        <a:t>(</a:t>
                      </a:r>
                      <a:r>
                        <a:rPr lang="en-US" sz="1800" kern="0" dirty="0" smtClean="0">
                          <a:effectLst/>
                        </a:rPr>
                        <a:t>%</a:t>
                      </a:r>
                      <a:r>
                        <a:rPr lang="en-US" altLang="zh-CN" sz="1800" kern="0" dirty="0" smtClean="0">
                          <a:effectLst/>
                        </a:rPr>
                        <a:t>)</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52</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58</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dirty="0">
                          <a:effectLst/>
                        </a:rPr>
                        <a:t>72</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84</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0208">
                <a:tc vMerge="1">
                  <a:txBody>
                    <a:bodyPr/>
                    <a:lstStyle/>
                    <a:p>
                      <a:endParaRPr lang="zh-CN" altLang="en-US"/>
                    </a:p>
                  </a:txBody>
                  <a:tcPr/>
                </a:tc>
                <a:tc>
                  <a:txBody>
                    <a:bodyPr/>
                    <a:lstStyle/>
                    <a:p>
                      <a:pPr algn="l">
                        <a:lnSpc>
                          <a:spcPts val="2800"/>
                        </a:lnSpc>
                        <a:spcAft>
                          <a:spcPts val="0"/>
                        </a:spcAft>
                      </a:pPr>
                      <a:r>
                        <a:rPr lang="zh-CN" sz="1800" kern="0" dirty="0">
                          <a:effectLst/>
                        </a:rPr>
                        <a:t>关键工序数控化</a:t>
                      </a:r>
                      <a:r>
                        <a:rPr lang="zh-CN" sz="1800" kern="0" dirty="0" smtClean="0">
                          <a:effectLst/>
                        </a:rPr>
                        <a:t>率（</a:t>
                      </a:r>
                      <a:r>
                        <a:rPr lang="en-US" sz="1800" kern="0" dirty="0">
                          <a:effectLst/>
                        </a:rPr>
                        <a:t>%</a:t>
                      </a:r>
                      <a:r>
                        <a:rPr lang="zh-CN" sz="1800" kern="0" dirty="0">
                          <a:effectLst/>
                        </a:rPr>
                        <a:t>）</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27</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33</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dirty="0">
                          <a:effectLst/>
                        </a:rPr>
                        <a:t>50</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64</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6976">
                <a:tc rowSpan="4">
                  <a:txBody>
                    <a:bodyPr/>
                    <a:lstStyle/>
                    <a:p>
                      <a:pPr algn="ctr">
                        <a:lnSpc>
                          <a:spcPts val="2800"/>
                        </a:lnSpc>
                        <a:spcAft>
                          <a:spcPts val="0"/>
                        </a:spcAft>
                      </a:pPr>
                      <a:r>
                        <a:rPr lang="zh-CN" sz="1800" kern="0" dirty="0">
                          <a:effectLst/>
                        </a:rPr>
                        <a:t>绿色发展</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2800"/>
                        </a:lnSpc>
                        <a:spcAft>
                          <a:spcPts val="0"/>
                        </a:spcAft>
                      </a:pPr>
                      <a:r>
                        <a:rPr lang="zh-CN" sz="1800" kern="0">
                          <a:effectLst/>
                        </a:rPr>
                        <a:t>规模以上单位工业增加值能耗下降幅度</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altLang="zh-CN" sz="1800" kern="0" dirty="0" smtClean="0">
                          <a:effectLst/>
                        </a:rPr>
                        <a:t>(2015)↓</a:t>
                      </a:r>
                    </a:p>
                    <a:p>
                      <a:pPr algn="ctr">
                        <a:lnSpc>
                          <a:spcPts val="2800"/>
                        </a:lnSpc>
                        <a:spcAft>
                          <a:spcPts val="0"/>
                        </a:spcAft>
                      </a:pPr>
                      <a:r>
                        <a:rPr lang="en-US" sz="1800" kern="0" dirty="0" smtClean="0">
                          <a:effectLst/>
                        </a:rPr>
                        <a:t>18</a:t>
                      </a:r>
                      <a:r>
                        <a:rPr lang="en-US" sz="1800" kern="0" dirty="0">
                          <a:effectLst/>
                        </a:rPr>
                        <a:t>%</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altLang="zh-CN" sz="1800" kern="0" dirty="0" smtClean="0">
                          <a:effectLst/>
                        </a:rPr>
                        <a:t>(2015)↓</a:t>
                      </a:r>
                    </a:p>
                    <a:p>
                      <a:pPr algn="ctr">
                        <a:lnSpc>
                          <a:spcPts val="2800"/>
                        </a:lnSpc>
                        <a:spcAft>
                          <a:spcPts val="0"/>
                        </a:spcAft>
                      </a:pPr>
                      <a:r>
                        <a:rPr lang="en-US" sz="1800" kern="0" dirty="0" smtClean="0">
                          <a:effectLst/>
                        </a:rPr>
                        <a:t>34</a:t>
                      </a:r>
                      <a:r>
                        <a:rPr lang="en-US" sz="1800" kern="0" dirty="0">
                          <a:effectLst/>
                        </a:rPr>
                        <a:t>%</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184">
                <a:tc vMerge="1">
                  <a:txBody>
                    <a:bodyPr/>
                    <a:lstStyle/>
                    <a:p>
                      <a:endParaRPr lang="zh-CN" altLang="en-US"/>
                    </a:p>
                  </a:txBody>
                  <a:tcPr/>
                </a:tc>
                <a:tc>
                  <a:txBody>
                    <a:bodyPr/>
                    <a:lstStyle/>
                    <a:p>
                      <a:pPr algn="l">
                        <a:lnSpc>
                          <a:spcPts val="2800"/>
                        </a:lnSpc>
                        <a:spcAft>
                          <a:spcPts val="0"/>
                        </a:spcAft>
                      </a:pPr>
                      <a:r>
                        <a:rPr lang="zh-CN" sz="1800" kern="0">
                          <a:effectLst/>
                        </a:rPr>
                        <a:t>单位工业增加值二氧化碳排放量下降幅度</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altLang="zh-CN" sz="1800" kern="0" dirty="0" smtClean="0">
                          <a:effectLst/>
                        </a:rPr>
                        <a:t>(2015)↓</a:t>
                      </a:r>
                    </a:p>
                    <a:p>
                      <a:pPr algn="ctr">
                        <a:lnSpc>
                          <a:spcPts val="2800"/>
                        </a:lnSpc>
                        <a:spcAft>
                          <a:spcPts val="0"/>
                        </a:spcAft>
                      </a:pPr>
                      <a:r>
                        <a:rPr lang="en-US" sz="1800" kern="0" dirty="0" smtClean="0">
                          <a:effectLst/>
                        </a:rPr>
                        <a:t>22</a:t>
                      </a:r>
                      <a:r>
                        <a:rPr lang="en-US" sz="1800" kern="0" dirty="0">
                          <a:effectLst/>
                        </a:rPr>
                        <a:t>%</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altLang="zh-CN" sz="1800" kern="0" dirty="0" smtClean="0">
                          <a:effectLst/>
                        </a:rPr>
                        <a:t>(2015)↓</a:t>
                      </a:r>
                    </a:p>
                    <a:p>
                      <a:pPr algn="ctr">
                        <a:lnSpc>
                          <a:spcPts val="2800"/>
                        </a:lnSpc>
                        <a:spcAft>
                          <a:spcPts val="0"/>
                        </a:spcAft>
                      </a:pPr>
                      <a:r>
                        <a:rPr lang="en-US" sz="1800" kern="0" dirty="0" smtClean="0">
                          <a:effectLst/>
                        </a:rPr>
                        <a:t>40</a:t>
                      </a:r>
                      <a:r>
                        <a:rPr lang="en-US" sz="1800" kern="0" dirty="0">
                          <a:effectLst/>
                        </a:rPr>
                        <a:t>%</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3368">
                <a:tc vMerge="1">
                  <a:txBody>
                    <a:bodyPr/>
                    <a:lstStyle/>
                    <a:p>
                      <a:endParaRPr lang="zh-CN" altLang="en-US"/>
                    </a:p>
                  </a:txBody>
                  <a:tcPr/>
                </a:tc>
                <a:tc>
                  <a:txBody>
                    <a:bodyPr/>
                    <a:lstStyle/>
                    <a:p>
                      <a:pPr algn="l">
                        <a:lnSpc>
                          <a:spcPts val="2800"/>
                        </a:lnSpc>
                        <a:spcAft>
                          <a:spcPts val="0"/>
                        </a:spcAft>
                      </a:pPr>
                      <a:r>
                        <a:rPr lang="zh-CN" sz="1800" kern="0">
                          <a:effectLst/>
                        </a:rPr>
                        <a:t>单位工业增加值用水量下降幅度</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altLang="zh-CN" sz="1800" kern="0" dirty="0" smtClean="0">
                          <a:effectLst/>
                        </a:rPr>
                        <a:t>(2015)↓</a:t>
                      </a:r>
                    </a:p>
                    <a:p>
                      <a:pPr algn="ctr">
                        <a:lnSpc>
                          <a:spcPts val="2800"/>
                        </a:lnSpc>
                        <a:spcAft>
                          <a:spcPts val="0"/>
                        </a:spcAft>
                      </a:pPr>
                      <a:r>
                        <a:rPr lang="en-US" sz="1800" kern="0" dirty="0" smtClean="0">
                          <a:effectLst/>
                        </a:rPr>
                        <a:t>23</a:t>
                      </a:r>
                      <a:r>
                        <a:rPr lang="en-US" sz="1800" kern="0" dirty="0">
                          <a:effectLst/>
                        </a:rPr>
                        <a:t>%</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altLang="zh-CN" sz="1800" kern="0" dirty="0" smtClean="0">
                          <a:effectLst/>
                        </a:rPr>
                        <a:t>(2015)↓</a:t>
                      </a:r>
                    </a:p>
                    <a:p>
                      <a:pPr algn="ctr">
                        <a:lnSpc>
                          <a:spcPts val="2800"/>
                        </a:lnSpc>
                        <a:spcAft>
                          <a:spcPts val="0"/>
                        </a:spcAft>
                      </a:pPr>
                      <a:r>
                        <a:rPr lang="en-US" sz="1800" kern="0" dirty="0" smtClean="0">
                          <a:effectLst/>
                        </a:rPr>
                        <a:t>41</a:t>
                      </a:r>
                      <a:r>
                        <a:rPr lang="en-US" sz="1800" kern="0" dirty="0">
                          <a:effectLst/>
                        </a:rPr>
                        <a:t>%</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576">
                <a:tc vMerge="1">
                  <a:txBody>
                    <a:bodyPr/>
                    <a:lstStyle/>
                    <a:p>
                      <a:endParaRPr lang="zh-CN" altLang="en-US"/>
                    </a:p>
                  </a:txBody>
                  <a:tcPr/>
                </a:tc>
                <a:tc>
                  <a:txBody>
                    <a:bodyPr/>
                    <a:lstStyle/>
                    <a:p>
                      <a:pPr algn="l">
                        <a:lnSpc>
                          <a:spcPts val="2800"/>
                        </a:lnSpc>
                        <a:spcAft>
                          <a:spcPts val="0"/>
                        </a:spcAft>
                      </a:pPr>
                      <a:r>
                        <a:rPr lang="zh-CN" sz="1800" kern="0">
                          <a:effectLst/>
                        </a:rPr>
                        <a:t>工业固体废物综合利用率（</a:t>
                      </a:r>
                      <a:r>
                        <a:rPr lang="en-US" sz="1800" kern="0">
                          <a:effectLst/>
                        </a:rPr>
                        <a:t>%</a:t>
                      </a:r>
                      <a:r>
                        <a:rPr lang="zh-CN" sz="1800" kern="0">
                          <a:effectLst/>
                        </a:rPr>
                        <a:t>）</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62</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dirty="0">
                          <a:effectLst/>
                        </a:rPr>
                        <a:t>65</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a:effectLst/>
                        </a:rPr>
                        <a:t>73</a:t>
                      </a:r>
                      <a:endParaRPr lang="zh-CN" sz="1800" kern="10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2800"/>
                        </a:lnSpc>
                        <a:spcAft>
                          <a:spcPts val="0"/>
                        </a:spcAft>
                      </a:pPr>
                      <a:r>
                        <a:rPr lang="en-US" sz="1800" kern="0" dirty="0">
                          <a:effectLst/>
                        </a:rPr>
                        <a:t>79</a:t>
                      </a:r>
                      <a:endParaRPr lang="zh-CN" sz="1800" kern="100" dirty="0">
                        <a:effectLst/>
                        <a:latin typeface="Calibri"/>
                        <a:ea typeface="宋体"/>
                        <a:cs typeface="黑体"/>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6516216" y="6516052"/>
            <a:ext cx="1944216" cy="369332"/>
          </a:xfrm>
          <a:prstGeom prst="rect">
            <a:avLst/>
          </a:prstGeom>
          <a:noFill/>
        </p:spPr>
        <p:txBody>
          <a:bodyPr wrap="square" rtlCol="0">
            <a:spAutoFit/>
          </a:bodyPr>
          <a:lstStyle/>
          <a:p>
            <a:r>
              <a:rPr lang="zh-CN" altLang="en-US" dirty="0" smtClean="0">
                <a:solidFill>
                  <a:schemeClr val="bg1">
                    <a:lumMod val="75000"/>
                  </a:schemeClr>
                </a:solidFill>
                <a:effectLst>
                  <a:outerShdw blurRad="38100" dist="38100" dir="2700000" algn="tl">
                    <a:srgbClr val="000000">
                      <a:alpha val="43137"/>
                    </a:srgbClr>
                  </a:outerShdw>
                </a:effectLst>
              </a:rPr>
              <a:t>方针与目标</a:t>
            </a:r>
            <a:endParaRPr lang="zh-CN" altLang="en-US" dirty="0">
              <a:solidFill>
                <a:schemeClr val="bg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682062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1035</TotalTime>
  <Words>3252</Words>
  <Application>Microsoft Office PowerPoint</Application>
  <PresentationFormat>全屏显示(4:3)</PresentationFormat>
  <Paragraphs>482</Paragraphs>
  <Slides>33</Slides>
  <Notes>0</Notes>
  <HiddenSlides>0</HiddenSlides>
  <MMClips>0</MMClips>
  <ScaleCrop>false</ScaleCrop>
  <HeadingPairs>
    <vt:vector size="4" baseType="variant">
      <vt:variant>
        <vt:lpstr>主题</vt:lpstr>
      </vt:variant>
      <vt:variant>
        <vt:i4>1</vt:i4>
      </vt:variant>
      <vt:variant>
        <vt:lpstr>幻灯片标题</vt:lpstr>
      </vt:variant>
      <vt:variant>
        <vt:i4>33</vt:i4>
      </vt:variant>
    </vt:vector>
  </HeadingPairs>
  <TitlesOfParts>
    <vt:vector size="34" baseType="lpstr">
      <vt:lpstr>聚合</vt:lpstr>
      <vt:lpstr>智慧制造，您准备好了吗？</vt:lpstr>
      <vt:lpstr>中国制造2025·国家战略</vt:lpstr>
      <vt:lpstr>中国制造2025·国家战略</vt:lpstr>
      <vt:lpstr>中国制造2025·国家战略</vt:lpstr>
      <vt:lpstr>中国制造2025·国家战略</vt:lpstr>
      <vt:lpstr>中国制造2025·国家战略</vt:lpstr>
      <vt:lpstr>中国制造2025·国家战略</vt:lpstr>
      <vt:lpstr>中国制造2025·国家战略</vt:lpstr>
      <vt:lpstr>幻灯片 9</vt:lpstr>
      <vt:lpstr>中国制造2025·国家战略</vt:lpstr>
      <vt:lpstr>中国制造2025·杭州战略</vt:lpstr>
      <vt:lpstr>中国制造2025·杭州战略</vt:lpstr>
      <vt:lpstr>幻灯片 13</vt:lpstr>
      <vt:lpstr>中国制造2025·杭州战略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中国制造2025·企业智慧制造战略</vt:lpstr>
      <vt:lpstr>感谢各位领导和专家！</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智慧制造，你准备好了吗？</dc:title>
  <dc:creator>Administrator</dc:creator>
  <cp:lastModifiedBy>user</cp:lastModifiedBy>
  <cp:revision>71</cp:revision>
  <dcterms:created xsi:type="dcterms:W3CDTF">2016-11-21T01:38:11Z</dcterms:created>
  <dcterms:modified xsi:type="dcterms:W3CDTF">2016-11-22T16:38:10Z</dcterms:modified>
</cp:coreProperties>
</file>